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25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99487" y="2118191"/>
            <a:ext cx="7089024" cy="378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rgbClr val="5D17E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91905" y="5412552"/>
            <a:ext cx="15304189" cy="283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rgbClr val="FA4DC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16081" y="1899876"/>
            <a:ext cx="8943891" cy="7352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494364" y="2"/>
            <a:ext cx="2793622" cy="2671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35736" y="2"/>
            <a:ext cx="9509760" cy="2831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53194" y="7222194"/>
            <a:ext cx="3569195" cy="3064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4335" y="7445288"/>
            <a:ext cx="1586253" cy="2841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25697" y="3028385"/>
            <a:ext cx="6962301" cy="5271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8700" y="232287"/>
            <a:ext cx="15944849" cy="1005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EF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222809" y="0"/>
            <a:ext cx="4912196" cy="493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60604" y="325165"/>
            <a:ext cx="7597540" cy="4979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169368" y="3195675"/>
            <a:ext cx="2419985" cy="274955"/>
          </a:xfrm>
          <a:custGeom>
            <a:avLst/>
            <a:gdLst/>
            <a:ahLst/>
            <a:cxnLst/>
            <a:rect l="l" t="t" r="r" b="b"/>
            <a:pathLst>
              <a:path w="2419984" h="274954">
                <a:moveTo>
                  <a:pt x="2380961" y="274907"/>
                </a:moveTo>
                <a:lnTo>
                  <a:pt x="31184" y="81432"/>
                </a:lnTo>
                <a:lnTo>
                  <a:pt x="1414" y="53806"/>
                </a:lnTo>
                <a:lnTo>
                  <a:pt x="0" y="37550"/>
                </a:lnTo>
                <a:lnTo>
                  <a:pt x="4023" y="22117"/>
                </a:lnTo>
                <a:lnTo>
                  <a:pt x="12519" y="9882"/>
                </a:lnTo>
                <a:lnTo>
                  <a:pt x="24227" y="2093"/>
                </a:lnTo>
                <a:lnTo>
                  <a:pt x="37889" y="0"/>
                </a:lnTo>
                <a:lnTo>
                  <a:pt x="2387666" y="193474"/>
                </a:lnTo>
                <a:lnTo>
                  <a:pt x="2401120" y="197800"/>
                </a:lnTo>
                <a:lnTo>
                  <a:pt x="2411563" y="207413"/>
                </a:lnTo>
                <a:lnTo>
                  <a:pt x="2418006" y="220878"/>
                </a:lnTo>
                <a:lnTo>
                  <a:pt x="2419461" y="236761"/>
                </a:lnTo>
                <a:lnTo>
                  <a:pt x="2415397" y="252567"/>
                </a:lnTo>
                <a:lnTo>
                  <a:pt x="2406823" y="264987"/>
                </a:lnTo>
                <a:lnTo>
                  <a:pt x="2394943" y="272830"/>
                </a:lnTo>
                <a:lnTo>
                  <a:pt x="2380961" y="274907"/>
                </a:lnTo>
                <a:close/>
              </a:path>
            </a:pathLst>
          </a:custGeom>
          <a:solidFill>
            <a:srgbClr val="FB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169410" y="3195652"/>
            <a:ext cx="2419985" cy="274955"/>
          </a:xfrm>
          <a:custGeom>
            <a:avLst/>
            <a:gdLst/>
            <a:ahLst/>
            <a:cxnLst/>
            <a:rect l="l" t="t" r="r" b="b"/>
            <a:pathLst>
              <a:path w="2419984" h="274954">
                <a:moveTo>
                  <a:pt x="37890" y="0"/>
                </a:moveTo>
                <a:lnTo>
                  <a:pt x="24229" y="2093"/>
                </a:lnTo>
                <a:lnTo>
                  <a:pt x="12520" y="9881"/>
                </a:lnTo>
                <a:lnTo>
                  <a:pt x="4024" y="22115"/>
                </a:lnTo>
                <a:lnTo>
                  <a:pt x="0" y="37545"/>
                </a:lnTo>
                <a:lnTo>
                  <a:pt x="1415" y="53803"/>
                </a:lnTo>
                <a:lnTo>
                  <a:pt x="7780" y="67456"/>
                </a:lnTo>
                <a:lnTo>
                  <a:pt x="18051" y="77126"/>
                </a:lnTo>
                <a:lnTo>
                  <a:pt x="31185" y="81435"/>
                </a:lnTo>
                <a:lnTo>
                  <a:pt x="2380979" y="274911"/>
                </a:lnTo>
                <a:lnTo>
                  <a:pt x="2394963" y="272834"/>
                </a:lnTo>
                <a:lnTo>
                  <a:pt x="2406843" y="264988"/>
                </a:lnTo>
                <a:lnTo>
                  <a:pt x="2415416" y="252565"/>
                </a:lnTo>
                <a:lnTo>
                  <a:pt x="2419480" y="236759"/>
                </a:lnTo>
                <a:lnTo>
                  <a:pt x="2418026" y="220877"/>
                </a:lnTo>
                <a:lnTo>
                  <a:pt x="2411583" y="207413"/>
                </a:lnTo>
                <a:lnTo>
                  <a:pt x="2401141" y="197801"/>
                </a:lnTo>
                <a:lnTo>
                  <a:pt x="2387684" y="193475"/>
                </a:lnTo>
                <a:lnTo>
                  <a:pt x="37890" y="0"/>
                </a:lnTo>
              </a:path>
            </a:pathLst>
          </a:custGeom>
          <a:ln w="28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178217" y="2760422"/>
            <a:ext cx="2407285" cy="638175"/>
          </a:xfrm>
          <a:custGeom>
            <a:avLst/>
            <a:gdLst/>
            <a:ahLst/>
            <a:cxnLst/>
            <a:rect l="l" t="t" r="r" b="b"/>
            <a:pathLst>
              <a:path w="2407284" h="638175">
                <a:moveTo>
                  <a:pt x="2406703" y="638169"/>
                </a:moveTo>
                <a:lnTo>
                  <a:pt x="0" y="440008"/>
                </a:lnTo>
                <a:lnTo>
                  <a:pt x="176544" y="0"/>
                </a:lnTo>
                <a:lnTo>
                  <a:pt x="2305058" y="175255"/>
                </a:lnTo>
                <a:lnTo>
                  <a:pt x="2406703" y="638169"/>
                </a:lnTo>
                <a:close/>
              </a:path>
            </a:pathLst>
          </a:custGeom>
          <a:solidFill>
            <a:srgbClr val="A26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3178244" y="2760471"/>
            <a:ext cx="2407285" cy="638175"/>
          </a:xfrm>
          <a:custGeom>
            <a:avLst/>
            <a:gdLst/>
            <a:ahLst/>
            <a:cxnLst/>
            <a:rect l="l" t="t" r="r" b="b"/>
            <a:pathLst>
              <a:path w="2407284" h="638175">
                <a:moveTo>
                  <a:pt x="2406682" y="638166"/>
                </a:moveTo>
                <a:lnTo>
                  <a:pt x="2305039" y="175253"/>
                </a:lnTo>
                <a:lnTo>
                  <a:pt x="176547" y="0"/>
                </a:lnTo>
                <a:lnTo>
                  <a:pt x="0" y="440006"/>
                </a:lnTo>
                <a:lnTo>
                  <a:pt x="2406682" y="638166"/>
                </a:lnTo>
              </a:path>
            </a:pathLst>
          </a:custGeom>
          <a:ln w="27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3439889" y="3129106"/>
            <a:ext cx="1889125" cy="192405"/>
          </a:xfrm>
          <a:custGeom>
            <a:avLst/>
            <a:gdLst/>
            <a:ahLst/>
            <a:cxnLst/>
            <a:rect l="l" t="t" r="r" b="b"/>
            <a:pathLst>
              <a:path w="1889125" h="192404">
                <a:moveTo>
                  <a:pt x="1879721" y="191885"/>
                </a:moveTo>
                <a:lnTo>
                  <a:pt x="6550" y="37653"/>
                </a:lnTo>
                <a:lnTo>
                  <a:pt x="0" y="28591"/>
                </a:lnTo>
                <a:lnTo>
                  <a:pt x="858" y="18164"/>
                </a:lnTo>
                <a:lnTo>
                  <a:pt x="2775" y="10543"/>
                </a:lnTo>
                <a:lnTo>
                  <a:pt x="6813" y="4636"/>
                </a:lnTo>
                <a:lnTo>
                  <a:pt x="12457" y="951"/>
                </a:lnTo>
                <a:lnTo>
                  <a:pt x="19190" y="0"/>
                </a:lnTo>
                <a:lnTo>
                  <a:pt x="1873403" y="152670"/>
                </a:lnTo>
                <a:lnTo>
                  <a:pt x="1879893" y="154711"/>
                </a:lnTo>
                <a:lnTo>
                  <a:pt x="1884858" y="159269"/>
                </a:lnTo>
                <a:lnTo>
                  <a:pt x="1887873" y="165757"/>
                </a:lnTo>
                <a:lnTo>
                  <a:pt x="1888517" y="173589"/>
                </a:lnTo>
                <a:lnTo>
                  <a:pt x="1887658" y="184016"/>
                </a:lnTo>
                <a:lnTo>
                  <a:pt x="1879721" y="191885"/>
                </a:lnTo>
                <a:close/>
              </a:path>
            </a:pathLst>
          </a:custGeom>
          <a:solidFill>
            <a:srgbClr val="A26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439889" y="3129106"/>
            <a:ext cx="1889125" cy="192405"/>
          </a:xfrm>
          <a:custGeom>
            <a:avLst/>
            <a:gdLst/>
            <a:ahLst/>
            <a:cxnLst/>
            <a:rect l="l" t="t" r="r" b="b"/>
            <a:pathLst>
              <a:path w="1889125" h="192404">
                <a:moveTo>
                  <a:pt x="19190" y="0"/>
                </a:moveTo>
                <a:lnTo>
                  <a:pt x="0" y="28591"/>
                </a:lnTo>
                <a:lnTo>
                  <a:pt x="6550" y="37653"/>
                </a:lnTo>
                <a:lnTo>
                  <a:pt x="16025" y="38434"/>
                </a:lnTo>
                <a:lnTo>
                  <a:pt x="1870238" y="191104"/>
                </a:lnTo>
                <a:lnTo>
                  <a:pt x="1879721" y="191885"/>
                </a:lnTo>
                <a:lnTo>
                  <a:pt x="1887658" y="184016"/>
                </a:lnTo>
                <a:lnTo>
                  <a:pt x="1888517" y="173589"/>
                </a:lnTo>
                <a:lnTo>
                  <a:pt x="1887873" y="165757"/>
                </a:lnTo>
                <a:lnTo>
                  <a:pt x="1884858" y="159269"/>
                </a:lnTo>
                <a:lnTo>
                  <a:pt x="1879893" y="154711"/>
                </a:lnTo>
                <a:lnTo>
                  <a:pt x="1873403" y="152670"/>
                </a:lnTo>
                <a:lnTo>
                  <a:pt x="19190" y="0"/>
                </a:lnTo>
              </a:path>
            </a:pathLst>
          </a:custGeom>
          <a:ln w="259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843927" y="3104558"/>
            <a:ext cx="203200" cy="1384935"/>
          </a:xfrm>
          <a:custGeom>
            <a:avLst/>
            <a:gdLst/>
            <a:ahLst/>
            <a:cxnLst/>
            <a:rect l="l" t="t" r="r" b="b"/>
            <a:pathLst>
              <a:path w="203200" h="1384935">
                <a:moveTo>
                  <a:pt x="89267" y="1384354"/>
                </a:moveTo>
                <a:lnTo>
                  <a:pt x="0" y="1377004"/>
                </a:lnTo>
                <a:lnTo>
                  <a:pt x="113378" y="0"/>
                </a:lnTo>
                <a:lnTo>
                  <a:pt x="202646" y="7350"/>
                </a:lnTo>
                <a:lnTo>
                  <a:pt x="89267" y="138435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5843927" y="3104558"/>
            <a:ext cx="203200" cy="1384935"/>
          </a:xfrm>
          <a:custGeom>
            <a:avLst/>
            <a:gdLst/>
            <a:ahLst/>
            <a:cxnLst/>
            <a:rect l="l" t="t" r="r" b="b"/>
            <a:pathLst>
              <a:path w="203200" h="1384935">
                <a:moveTo>
                  <a:pt x="113378" y="0"/>
                </a:moveTo>
                <a:lnTo>
                  <a:pt x="0" y="1377004"/>
                </a:lnTo>
                <a:lnTo>
                  <a:pt x="89267" y="1384354"/>
                </a:lnTo>
                <a:lnTo>
                  <a:pt x="202646" y="7350"/>
                </a:lnTo>
                <a:lnTo>
                  <a:pt x="113378" y="0"/>
                </a:lnTo>
              </a:path>
            </a:pathLst>
          </a:custGeom>
          <a:ln w="27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820130" y="4493535"/>
            <a:ext cx="117643" cy="104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531801" y="3243533"/>
            <a:ext cx="203200" cy="1384935"/>
          </a:xfrm>
          <a:custGeom>
            <a:avLst/>
            <a:gdLst/>
            <a:ahLst/>
            <a:cxnLst/>
            <a:rect l="l" t="t" r="r" b="b"/>
            <a:pathLst>
              <a:path w="203200" h="1384935">
                <a:moveTo>
                  <a:pt x="89267" y="1384354"/>
                </a:moveTo>
                <a:lnTo>
                  <a:pt x="0" y="1377004"/>
                </a:lnTo>
                <a:lnTo>
                  <a:pt x="113378" y="0"/>
                </a:lnTo>
                <a:lnTo>
                  <a:pt x="202646" y="7350"/>
                </a:lnTo>
                <a:lnTo>
                  <a:pt x="89267" y="138435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531801" y="3243533"/>
            <a:ext cx="203200" cy="1384935"/>
          </a:xfrm>
          <a:custGeom>
            <a:avLst/>
            <a:gdLst/>
            <a:ahLst/>
            <a:cxnLst/>
            <a:rect l="l" t="t" r="r" b="b"/>
            <a:pathLst>
              <a:path w="203200" h="1384935">
                <a:moveTo>
                  <a:pt x="113378" y="0"/>
                </a:moveTo>
                <a:lnTo>
                  <a:pt x="0" y="1377004"/>
                </a:lnTo>
                <a:lnTo>
                  <a:pt x="89267" y="1384354"/>
                </a:lnTo>
                <a:lnTo>
                  <a:pt x="202646" y="7350"/>
                </a:lnTo>
                <a:lnTo>
                  <a:pt x="113378" y="0"/>
                </a:lnTo>
              </a:path>
            </a:pathLst>
          </a:custGeom>
          <a:ln w="27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510328" y="4632701"/>
            <a:ext cx="117643" cy="104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642525" y="3187287"/>
            <a:ext cx="241300" cy="1644650"/>
          </a:xfrm>
          <a:custGeom>
            <a:avLst/>
            <a:gdLst/>
            <a:ahLst/>
            <a:cxnLst/>
            <a:rect l="l" t="t" r="r" b="b"/>
            <a:pathLst>
              <a:path w="241300" h="1644650">
                <a:moveTo>
                  <a:pt x="106184" y="1644390"/>
                </a:moveTo>
                <a:lnTo>
                  <a:pt x="0" y="1635647"/>
                </a:lnTo>
                <a:lnTo>
                  <a:pt x="134674" y="0"/>
                </a:lnTo>
                <a:lnTo>
                  <a:pt x="240858" y="8742"/>
                </a:lnTo>
                <a:lnTo>
                  <a:pt x="106184" y="164439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5642525" y="3187287"/>
            <a:ext cx="241300" cy="1644650"/>
          </a:xfrm>
          <a:custGeom>
            <a:avLst/>
            <a:gdLst/>
            <a:ahLst/>
            <a:cxnLst/>
            <a:rect l="l" t="t" r="r" b="b"/>
            <a:pathLst>
              <a:path w="241300" h="1644650">
                <a:moveTo>
                  <a:pt x="134674" y="0"/>
                </a:moveTo>
                <a:lnTo>
                  <a:pt x="0" y="1635647"/>
                </a:lnTo>
                <a:lnTo>
                  <a:pt x="106184" y="1644390"/>
                </a:lnTo>
                <a:lnTo>
                  <a:pt x="240858" y="8742"/>
                </a:lnTo>
                <a:lnTo>
                  <a:pt x="134674" y="0"/>
                </a:lnTo>
              </a:path>
            </a:pathLst>
          </a:custGeom>
          <a:ln w="27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5612940" y="4833193"/>
            <a:ext cx="140709" cy="123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647822" y="3352398"/>
            <a:ext cx="241300" cy="1644650"/>
          </a:xfrm>
          <a:custGeom>
            <a:avLst/>
            <a:gdLst/>
            <a:ahLst/>
            <a:cxnLst/>
            <a:rect l="l" t="t" r="r" b="b"/>
            <a:pathLst>
              <a:path w="241300" h="1644650">
                <a:moveTo>
                  <a:pt x="106184" y="1644390"/>
                </a:moveTo>
                <a:lnTo>
                  <a:pt x="0" y="1635647"/>
                </a:lnTo>
                <a:lnTo>
                  <a:pt x="134674" y="0"/>
                </a:lnTo>
                <a:lnTo>
                  <a:pt x="240858" y="8742"/>
                </a:lnTo>
                <a:lnTo>
                  <a:pt x="106184" y="164439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647822" y="3352398"/>
            <a:ext cx="241300" cy="1644650"/>
          </a:xfrm>
          <a:custGeom>
            <a:avLst/>
            <a:gdLst/>
            <a:ahLst/>
            <a:cxnLst/>
            <a:rect l="l" t="t" r="r" b="b"/>
            <a:pathLst>
              <a:path w="241300" h="1644650">
                <a:moveTo>
                  <a:pt x="134674" y="0"/>
                </a:moveTo>
                <a:lnTo>
                  <a:pt x="0" y="1635647"/>
                </a:lnTo>
                <a:lnTo>
                  <a:pt x="106184" y="1644390"/>
                </a:lnTo>
                <a:lnTo>
                  <a:pt x="240858" y="8742"/>
                </a:lnTo>
                <a:lnTo>
                  <a:pt x="134674" y="0"/>
                </a:lnTo>
              </a:path>
            </a:pathLst>
          </a:custGeom>
          <a:ln w="27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7624636" y="4998831"/>
            <a:ext cx="140712" cy="123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5619614" y="3368497"/>
            <a:ext cx="2378075" cy="490855"/>
          </a:xfrm>
          <a:custGeom>
            <a:avLst/>
            <a:gdLst/>
            <a:ahLst/>
            <a:cxnLst/>
            <a:rect l="l" t="t" r="r" b="b"/>
            <a:pathLst>
              <a:path w="2378075" h="490854">
                <a:moveTo>
                  <a:pt x="2313836" y="490278"/>
                </a:moveTo>
                <a:lnTo>
                  <a:pt x="39014" y="302976"/>
                </a:lnTo>
                <a:lnTo>
                  <a:pt x="1760" y="268894"/>
                </a:lnTo>
                <a:lnTo>
                  <a:pt x="0" y="248924"/>
                </a:lnTo>
                <a:lnTo>
                  <a:pt x="16630" y="46942"/>
                </a:lnTo>
                <a:lnTo>
                  <a:pt x="21610" y="27815"/>
                </a:lnTo>
                <a:lnTo>
                  <a:pt x="32169" y="12497"/>
                </a:lnTo>
                <a:lnTo>
                  <a:pt x="46791" y="2665"/>
                </a:lnTo>
                <a:lnTo>
                  <a:pt x="63960" y="0"/>
                </a:lnTo>
                <a:lnTo>
                  <a:pt x="2338782" y="187302"/>
                </a:lnTo>
                <a:lnTo>
                  <a:pt x="2355289" y="192740"/>
                </a:lnTo>
                <a:lnTo>
                  <a:pt x="2368108" y="204831"/>
                </a:lnTo>
                <a:lnTo>
                  <a:pt x="2376020" y="221671"/>
                </a:lnTo>
                <a:lnTo>
                  <a:pt x="2377805" y="241355"/>
                </a:lnTo>
                <a:lnTo>
                  <a:pt x="2361174" y="443336"/>
                </a:lnTo>
                <a:lnTo>
                  <a:pt x="2356170" y="462750"/>
                </a:lnTo>
                <a:lnTo>
                  <a:pt x="2345613" y="478036"/>
                </a:lnTo>
                <a:lnTo>
                  <a:pt x="2331002" y="487709"/>
                </a:lnTo>
                <a:lnTo>
                  <a:pt x="2313836" y="490278"/>
                </a:lnTo>
                <a:close/>
              </a:path>
            </a:pathLst>
          </a:custGeom>
          <a:solidFill>
            <a:srgbClr val="B35D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5619614" y="3368497"/>
            <a:ext cx="2378075" cy="490855"/>
          </a:xfrm>
          <a:custGeom>
            <a:avLst/>
            <a:gdLst/>
            <a:ahLst/>
            <a:cxnLst/>
            <a:rect l="l" t="t" r="r" b="b"/>
            <a:pathLst>
              <a:path w="2378075" h="490854">
                <a:moveTo>
                  <a:pt x="63960" y="0"/>
                </a:moveTo>
                <a:lnTo>
                  <a:pt x="21610" y="27815"/>
                </a:lnTo>
                <a:lnTo>
                  <a:pt x="0" y="248924"/>
                </a:lnTo>
                <a:lnTo>
                  <a:pt x="1760" y="268894"/>
                </a:lnTo>
                <a:lnTo>
                  <a:pt x="9674" y="285702"/>
                </a:lnTo>
                <a:lnTo>
                  <a:pt x="22504" y="297633"/>
                </a:lnTo>
                <a:lnTo>
                  <a:pt x="39014" y="302976"/>
                </a:lnTo>
                <a:lnTo>
                  <a:pt x="2313836" y="490278"/>
                </a:lnTo>
                <a:lnTo>
                  <a:pt x="2331002" y="487709"/>
                </a:lnTo>
                <a:lnTo>
                  <a:pt x="2345613" y="478036"/>
                </a:lnTo>
                <a:lnTo>
                  <a:pt x="2356170" y="462750"/>
                </a:lnTo>
                <a:lnTo>
                  <a:pt x="2361174" y="443336"/>
                </a:lnTo>
                <a:lnTo>
                  <a:pt x="2377805" y="241355"/>
                </a:lnTo>
                <a:lnTo>
                  <a:pt x="2376020" y="221671"/>
                </a:lnTo>
                <a:lnTo>
                  <a:pt x="2368108" y="204831"/>
                </a:lnTo>
                <a:lnTo>
                  <a:pt x="2355289" y="192740"/>
                </a:lnTo>
                <a:lnTo>
                  <a:pt x="2338782" y="187302"/>
                </a:lnTo>
                <a:lnTo>
                  <a:pt x="63960" y="0"/>
                </a:lnTo>
              </a:path>
            </a:pathLst>
          </a:custGeom>
          <a:ln w="27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550116" y="3316824"/>
            <a:ext cx="2532380" cy="288290"/>
          </a:xfrm>
          <a:custGeom>
            <a:avLst/>
            <a:gdLst/>
            <a:ahLst/>
            <a:cxnLst/>
            <a:rect l="l" t="t" r="r" b="b"/>
            <a:pathLst>
              <a:path w="2532380" h="288289">
                <a:moveTo>
                  <a:pt x="2491757" y="287769"/>
                </a:moveTo>
                <a:lnTo>
                  <a:pt x="32632" y="85292"/>
                </a:lnTo>
                <a:lnTo>
                  <a:pt x="1479" y="56358"/>
                </a:lnTo>
                <a:lnTo>
                  <a:pt x="0" y="39332"/>
                </a:lnTo>
                <a:lnTo>
                  <a:pt x="4212" y="23168"/>
                </a:lnTo>
                <a:lnTo>
                  <a:pt x="13104" y="10352"/>
                </a:lnTo>
                <a:lnTo>
                  <a:pt x="25357" y="2193"/>
                </a:lnTo>
                <a:lnTo>
                  <a:pt x="39655" y="0"/>
                </a:lnTo>
                <a:lnTo>
                  <a:pt x="2498779" y="202477"/>
                </a:lnTo>
                <a:lnTo>
                  <a:pt x="2512860" y="207007"/>
                </a:lnTo>
                <a:lnTo>
                  <a:pt x="2523788" y="217075"/>
                </a:lnTo>
                <a:lnTo>
                  <a:pt x="2530530" y="231178"/>
                </a:lnTo>
                <a:lnTo>
                  <a:pt x="2532052" y="247814"/>
                </a:lnTo>
                <a:lnTo>
                  <a:pt x="2527797" y="264368"/>
                </a:lnTo>
                <a:lnTo>
                  <a:pt x="2518823" y="277377"/>
                </a:lnTo>
                <a:lnTo>
                  <a:pt x="2506390" y="285594"/>
                </a:lnTo>
                <a:lnTo>
                  <a:pt x="2491757" y="287769"/>
                </a:lnTo>
                <a:close/>
              </a:path>
            </a:pathLst>
          </a:custGeom>
          <a:solidFill>
            <a:srgbClr val="FB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5550121" y="3316801"/>
            <a:ext cx="2532380" cy="288290"/>
          </a:xfrm>
          <a:custGeom>
            <a:avLst/>
            <a:gdLst/>
            <a:ahLst/>
            <a:cxnLst/>
            <a:rect l="l" t="t" r="r" b="b"/>
            <a:pathLst>
              <a:path w="2532380" h="288289">
                <a:moveTo>
                  <a:pt x="39656" y="0"/>
                </a:moveTo>
                <a:lnTo>
                  <a:pt x="25359" y="2193"/>
                </a:lnTo>
                <a:lnTo>
                  <a:pt x="13105" y="10351"/>
                </a:lnTo>
                <a:lnTo>
                  <a:pt x="4212" y="23165"/>
                </a:lnTo>
                <a:lnTo>
                  <a:pt x="0" y="39327"/>
                </a:lnTo>
                <a:lnTo>
                  <a:pt x="1479" y="56356"/>
                </a:lnTo>
                <a:lnTo>
                  <a:pt x="8140" y="70655"/>
                </a:lnTo>
                <a:lnTo>
                  <a:pt x="18889" y="80782"/>
                </a:lnTo>
                <a:lnTo>
                  <a:pt x="32633" y="85295"/>
                </a:lnTo>
                <a:lnTo>
                  <a:pt x="2491775" y="287775"/>
                </a:lnTo>
                <a:lnTo>
                  <a:pt x="2506409" y="285598"/>
                </a:lnTo>
                <a:lnTo>
                  <a:pt x="2518842" y="277380"/>
                </a:lnTo>
                <a:lnTo>
                  <a:pt x="2527816" y="264368"/>
                </a:lnTo>
                <a:lnTo>
                  <a:pt x="2532070" y="247812"/>
                </a:lnTo>
                <a:lnTo>
                  <a:pt x="2530549" y="231177"/>
                </a:lnTo>
                <a:lnTo>
                  <a:pt x="2523808" y="217076"/>
                </a:lnTo>
                <a:lnTo>
                  <a:pt x="2512880" y="207009"/>
                </a:lnTo>
                <a:lnTo>
                  <a:pt x="2498798" y="202479"/>
                </a:lnTo>
                <a:lnTo>
                  <a:pt x="39656" y="0"/>
                </a:lnTo>
              </a:path>
            </a:pathLst>
          </a:custGeom>
          <a:ln w="29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5559379" y="2860936"/>
            <a:ext cx="2519045" cy="668655"/>
          </a:xfrm>
          <a:custGeom>
            <a:avLst/>
            <a:gdLst/>
            <a:ahLst/>
            <a:cxnLst/>
            <a:rect l="l" t="t" r="r" b="b"/>
            <a:pathLst>
              <a:path w="2519044" h="668654">
                <a:moveTo>
                  <a:pt x="2518700" y="668254"/>
                </a:moveTo>
                <a:lnTo>
                  <a:pt x="0" y="460871"/>
                </a:lnTo>
                <a:lnTo>
                  <a:pt x="184791" y="0"/>
                </a:lnTo>
                <a:lnTo>
                  <a:pt x="2412356" y="183411"/>
                </a:lnTo>
                <a:lnTo>
                  <a:pt x="2518700" y="668254"/>
                </a:lnTo>
                <a:close/>
              </a:path>
            </a:pathLst>
          </a:custGeom>
          <a:solidFill>
            <a:srgbClr val="A26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559369" y="2860987"/>
            <a:ext cx="2519045" cy="668655"/>
          </a:xfrm>
          <a:custGeom>
            <a:avLst/>
            <a:gdLst/>
            <a:ahLst/>
            <a:cxnLst/>
            <a:rect l="l" t="t" r="r" b="b"/>
            <a:pathLst>
              <a:path w="2519044" h="668654">
                <a:moveTo>
                  <a:pt x="2518677" y="668252"/>
                </a:moveTo>
                <a:lnTo>
                  <a:pt x="2412335" y="183410"/>
                </a:lnTo>
                <a:lnTo>
                  <a:pt x="184795" y="0"/>
                </a:lnTo>
                <a:lnTo>
                  <a:pt x="0" y="460870"/>
                </a:lnTo>
                <a:lnTo>
                  <a:pt x="2518677" y="668252"/>
                </a:lnTo>
              </a:path>
            </a:pathLst>
          </a:custGeom>
          <a:ln w="29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834132" y="3247083"/>
            <a:ext cx="1976120" cy="200025"/>
          </a:xfrm>
          <a:custGeom>
            <a:avLst/>
            <a:gdLst/>
            <a:ahLst/>
            <a:cxnLst/>
            <a:rect l="l" t="t" r="r" b="b"/>
            <a:pathLst>
              <a:path w="1976119" h="200025">
                <a:moveTo>
                  <a:pt x="1956371" y="200030"/>
                </a:moveTo>
                <a:lnTo>
                  <a:pt x="15871" y="40255"/>
                </a:lnTo>
                <a:lnTo>
                  <a:pt x="0" y="19026"/>
                </a:lnTo>
                <a:lnTo>
                  <a:pt x="2006" y="11044"/>
                </a:lnTo>
                <a:lnTo>
                  <a:pt x="6232" y="4856"/>
                </a:lnTo>
                <a:lnTo>
                  <a:pt x="12139" y="997"/>
                </a:lnTo>
                <a:lnTo>
                  <a:pt x="19186" y="0"/>
                </a:lnTo>
                <a:lnTo>
                  <a:pt x="1959685" y="159775"/>
                </a:lnTo>
                <a:lnTo>
                  <a:pt x="1966477" y="161911"/>
                </a:lnTo>
                <a:lnTo>
                  <a:pt x="1971673" y="166685"/>
                </a:lnTo>
                <a:lnTo>
                  <a:pt x="1974828" y="173481"/>
                </a:lnTo>
                <a:lnTo>
                  <a:pt x="1975501" y="181683"/>
                </a:lnTo>
                <a:lnTo>
                  <a:pt x="1973528" y="189272"/>
                </a:lnTo>
                <a:lnTo>
                  <a:pt x="1969320" y="195259"/>
                </a:lnTo>
                <a:lnTo>
                  <a:pt x="1963420" y="199044"/>
                </a:lnTo>
                <a:lnTo>
                  <a:pt x="1956371" y="200030"/>
                </a:lnTo>
                <a:close/>
              </a:path>
            </a:pathLst>
          </a:custGeom>
          <a:solidFill>
            <a:srgbClr val="A26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834132" y="3247083"/>
            <a:ext cx="1976120" cy="200025"/>
          </a:xfrm>
          <a:custGeom>
            <a:avLst/>
            <a:gdLst/>
            <a:ahLst/>
            <a:cxnLst/>
            <a:rect l="l" t="t" r="r" b="b"/>
            <a:pathLst>
              <a:path w="1976119" h="200025">
                <a:moveTo>
                  <a:pt x="19186" y="0"/>
                </a:moveTo>
                <a:lnTo>
                  <a:pt x="12139" y="997"/>
                </a:lnTo>
                <a:lnTo>
                  <a:pt x="6232" y="4856"/>
                </a:lnTo>
                <a:lnTo>
                  <a:pt x="2006" y="11044"/>
                </a:lnTo>
                <a:lnTo>
                  <a:pt x="0" y="19026"/>
                </a:lnTo>
                <a:lnTo>
                  <a:pt x="706" y="26836"/>
                </a:lnTo>
                <a:lnTo>
                  <a:pt x="3880" y="33430"/>
                </a:lnTo>
                <a:lnTo>
                  <a:pt x="9082" y="38129"/>
                </a:lnTo>
                <a:lnTo>
                  <a:pt x="15871" y="40255"/>
                </a:lnTo>
                <a:lnTo>
                  <a:pt x="1956371" y="200030"/>
                </a:lnTo>
                <a:lnTo>
                  <a:pt x="1963420" y="199044"/>
                </a:lnTo>
                <a:lnTo>
                  <a:pt x="1969320" y="195259"/>
                </a:lnTo>
                <a:lnTo>
                  <a:pt x="1973528" y="189272"/>
                </a:lnTo>
                <a:lnTo>
                  <a:pt x="1975501" y="181683"/>
                </a:lnTo>
                <a:lnTo>
                  <a:pt x="1974828" y="173481"/>
                </a:lnTo>
                <a:lnTo>
                  <a:pt x="1971673" y="166685"/>
                </a:lnTo>
                <a:lnTo>
                  <a:pt x="1966477" y="161911"/>
                </a:lnTo>
                <a:lnTo>
                  <a:pt x="1959685" y="159775"/>
                </a:lnTo>
                <a:lnTo>
                  <a:pt x="19186" y="0"/>
                </a:lnTo>
              </a:path>
            </a:pathLst>
          </a:custGeom>
          <a:ln w="27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0835" y="4666122"/>
            <a:ext cx="6654373" cy="56208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9605950" y="4863286"/>
            <a:ext cx="5120005" cy="5091430"/>
          </a:xfrm>
          <a:custGeom>
            <a:avLst/>
            <a:gdLst/>
            <a:ahLst/>
            <a:cxnLst/>
            <a:rect l="l" t="t" r="r" b="b"/>
            <a:pathLst>
              <a:path w="5120005" h="5091430">
                <a:moveTo>
                  <a:pt x="5119725" y="54203"/>
                </a:moveTo>
                <a:lnTo>
                  <a:pt x="84709" y="0"/>
                </a:lnTo>
                <a:lnTo>
                  <a:pt x="0" y="5005336"/>
                </a:lnTo>
                <a:lnTo>
                  <a:pt x="5034191" y="5091252"/>
                </a:lnTo>
                <a:lnTo>
                  <a:pt x="5119725" y="54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190279" y="4454448"/>
            <a:ext cx="6022340" cy="5833110"/>
          </a:xfrm>
          <a:custGeom>
            <a:avLst/>
            <a:gdLst/>
            <a:ahLst/>
            <a:cxnLst/>
            <a:rect l="l" t="t" r="r" b="b"/>
            <a:pathLst>
              <a:path w="6022340" h="5833109">
                <a:moveTo>
                  <a:pt x="1764423" y="5563628"/>
                </a:moveTo>
                <a:lnTo>
                  <a:pt x="1555280" y="5379580"/>
                </a:lnTo>
                <a:lnTo>
                  <a:pt x="1090218" y="4975441"/>
                </a:lnTo>
                <a:lnTo>
                  <a:pt x="612749" y="4573282"/>
                </a:lnTo>
                <a:lnTo>
                  <a:pt x="366407" y="4395127"/>
                </a:lnTo>
                <a:lnTo>
                  <a:pt x="343941" y="4405706"/>
                </a:lnTo>
                <a:lnTo>
                  <a:pt x="313842" y="4429772"/>
                </a:lnTo>
                <a:lnTo>
                  <a:pt x="277926" y="4464367"/>
                </a:lnTo>
                <a:lnTo>
                  <a:pt x="238036" y="4506544"/>
                </a:lnTo>
                <a:lnTo>
                  <a:pt x="195973" y="4553382"/>
                </a:lnTo>
                <a:lnTo>
                  <a:pt x="74968" y="4692396"/>
                </a:lnTo>
                <a:lnTo>
                  <a:pt x="42430" y="4728413"/>
                </a:lnTo>
                <a:lnTo>
                  <a:pt x="16840" y="4754384"/>
                </a:lnTo>
                <a:lnTo>
                  <a:pt x="0" y="4767351"/>
                </a:lnTo>
                <a:lnTo>
                  <a:pt x="1218653" y="5832551"/>
                </a:lnTo>
                <a:lnTo>
                  <a:pt x="1408137" y="5832551"/>
                </a:lnTo>
                <a:lnTo>
                  <a:pt x="1764423" y="5563628"/>
                </a:lnTo>
                <a:close/>
              </a:path>
              <a:path w="6022340" h="5833109">
                <a:moveTo>
                  <a:pt x="6022314" y="930859"/>
                </a:moveTo>
                <a:lnTo>
                  <a:pt x="4639869" y="0"/>
                </a:lnTo>
                <a:lnTo>
                  <a:pt x="4222000" y="531482"/>
                </a:lnTo>
                <a:lnTo>
                  <a:pt x="5629554" y="1416367"/>
                </a:lnTo>
                <a:lnTo>
                  <a:pt x="6022314" y="930859"/>
                </a:lnTo>
                <a:close/>
              </a:path>
            </a:pathLst>
          </a:custGeom>
          <a:solidFill>
            <a:srgbClr val="18181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524607" y="9633525"/>
            <a:ext cx="426084" cy="417195"/>
          </a:xfrm>
          <a:custGeom>
            <a:avLst/>
            <a:gdLst/>
            <a:ahLst/>
            <a:cxnLst/>
            <a:rect l="l" t="t" r="r" b="b"/>
            <a:pathLst>
              <a:path w="426084" h="417195">
                <a:moveTo>
                  <a:pt x="150766" y="417015"/>
                </a:moveTo>
                <a:lnTo>
                  <a:pt x="103932" y="411802"/>
                </a:lnTo>
                <a:lnTo>
                  <a:pt x="87437" y="384383"/>
                </a:lnTo>
                <a:lnTo>
                  <a:pt x="61267" y="346103"/>
                </a:lnTo>
                <a:lnTo>
                  <a:pt x="32952" y="300851"/>
                </a:lnTo>
                <a:lnTo>
                  <a:pt x="10020" y="252515"/>
                </a:lnTo>
                <a:lnTo>
                  <a:pt x="0" y="204983"/>
                </a:lnTo>
                <a:lnTo>
                  <a:pt x="10420" y="162144"/>
                </a:lnTo>
                <a:lnTo>
                  <a:pt x="36885" y="124174"/>
                </a:lnTo>
                <a:lnTo>
                  <a:pt x="69645" y="89047"/>
                </a:lnTo>
                <a:lnTo>
                  <a:pt x="107863" y="57916"/>
                </a:lnTo>
                <a:lnTo>
                  <a:pt x="150704" y="31930"/>
                </a:lnTo>
                <a:lnTo>
                  <a:pt x="197331" y="12241"/>
                </a:lnTo>
                <a:lnTo>
                  <a:pt x="246908" y="0"/>
                </a:lnTo>
                <a:lnTo>
                  <a:pt x="282920" y="319"/>
                </a:lnTo>
                <a:lnTo>
                  <a:pt x="349469" y="35810"/>
                </a:lnTo>
                <a:lnTo>
                  <a:pt x="377516" y="69678"/>
                </a:lnTo>
                <a:lnTo>
                  <a:pt x="400417" y="113425"/>
                </a:lnTo>
                <a:lnTo>
                  <a:pt x="416928" y="166400"/>
                </a:lnTo>
                <a:lnTo>
                  <a:pt x="425803" y="227951"/>
                </a:lnTo>
                <a:lnTo>
                  <a:pt x="400619" y="272880"/>
                </a:lnTo>
                <a:lnTo>
                  <a:pt x="372914" y="311969"/>
                </a:lnTo>
                <a:lnTo>
                  <a:pt x="342633" y="345095"/>
                </a:lnTo>
                <a:lnTo>
                  <a:pt x="309725" y="372137"/>
                </a:lnTo>
                <a:lnTo>
                  <a:pt x="274137" y="392972"/>
                </a:lnTo>
                <a:lnTo>
                  <a:pt x="235817" y="407478"/>
                </a:lnTo>
                <a:lnTo>
                  <a:pt x="194711" y="415533"/>
                </a:lnTo>
                <a:lnTo>
                  <a:pt x="150766" y="417015"/>
                </a:lnTo>
                <a:close/>
              </a:path>
            </a:pathLst>
          </a:custGeom>
          <a:solidFill>
            <a:srgbClr val="FA1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3418020" y="9349041"/>
            <a:ext cx="782955" cy="726440"/>
          </a:xfrm>
          <a:custGeom>
            <a:avLst/>
            <a:gdLst/>
            <a:ahLst/>
            <a:cxnLst/>
            <a:rect l="l" t="t" r="r" b="b"/>
            <a:pathLst>
              <a:path w="782955" h="726440">
                <a:moveTo>
                  <a:pt x="782421" y="325640"/>
                </a:moveTo>
                <a:lnTo>
                  <a:pt x="716661" y="334225"/>
                </a:lnTo>
                <a:lnTo>
                  <a:pt x="650544" y="339471"/>
                </a:lnTo>
                <a:lnTo>
                  <a:pt x="599389" y="340321"/>
                </a:lnTo>
                <a:lnTo>
                  <a:pt x="548195" y="338378"/>
                </a:lnTo>
                <a:lnTo>
                  <a:pt x="497217" y="333489"/>
                </a:lnTo>
                <a:lnTo>
                  <a:pt x="446671" y="325539"/>
                </a:lnTo>
                <a:lnTo>
                  <a:pt x="396760" y="314413"/>
                </a:lnTo>
                <a:lnTo>
                  <a:pt x="347738" y="299974"/>
                </a:lnTo>
                <a:lnTo>
                  <a:pt x="299796" y="282105"/>
                </a:lnTo>
                <a:lnTo>
                  <a:pt x="253187" y="260680"/>
                </a:lnTo>
                <a:lnTo>
                  <a:pt x="211988" y="237490"/>
                </a:lnTo>
                <a:lnTo>
                  <a:pt x="172656" y="211353"/>
                </a:lnTo>
                <a:lnTo>
                  <a:pt x="135597" y="182143"/>
                </a:lnTo>
                <a:lnTo>
                  <a:pt x="101193" y="149656"/>
                </a:lnTo>
                <a:lnTo>
                  <a:pt x="71145" y="115455"/>
                </a:lnTo>
                <a:lnTo>
                  <a:pt x="44500" y="78968"/>
                </a:lnTo>
                <a:lnTo>
                  <a:pt x="20891" y="40424"/>
                </a:lnTo>
                <a:lnTo>
                  <a:pt x="0" y="0"/>
                </a:lnTo>
                <a:lnTo>
                  <a:pt x="12077" y="46850"/>
                </a:lnTo>
                <a:lnTo>
                  <a:pt x="29718" y="91986"/>
                </a:lnTo>
                <a:lnTo>
                  <a:pt x="52578" y="134747"/>
                </a:lnTo>
                <a:lnTo>
                  <a:pt x="80352" y="174485"/>
                </a:lnTo>
                <a:lnTo>
                  <a:pt x="112725" y="210527"/>
                </a:lnTo>
                <a:lnTo>
                  <a:pt x="148450" y="243052"/>
                </a:lnTo>
                <a:lnTo>
                  <a:pt x="186715" y="271983"/>
                </a:lnTo>
                <a:lnTo>
                  <a:pt x="227228" y="297319"/>
                </a:lnTo>
                <a:lnTo>
                  <a:pt x="269709" y="319087"/>
                </a:lnTo>
                <a:lnTo>
                  <a:pt x="313855" y="337286"/>
                </a:lnTo>
                <a:lnTo>
                  <a:pt x="359359" y="351929"/>
                </a:lnTo>
                <a:lnTo>
                  <a:pt x="375881" y="355879"/>
                </a:lnTo>
                <a:lnTo>
                  <a:pt x="370484" y="359371"/>
                </a:lnTo>
                <a:lnTo>
                  <a:pt x="347091" y="397535"/>
                </a:lnTo>
                <a:lnTo>
                  <a:pt x="335026" y="442391"/>
                </a:lnTo>
                <a:lnTo>
                  <a:pt x="331800" y="486613"/>
                </a:lnTo>
                <a:lnTo>
                  <a:pt x="337959" y="453072"/>
                </a:lnTo>
                <a:lnTo>
                  <a:pt x="348475" y="419544"/>
                </a:lnTo>
                <a:lnTo>
                  <a:pt x="364820" y="389039"/>
                </a:lnTo>
                <a:lnTo>
                  <a:pt x="388454" y="364528"/>
                </a:lnTo>
                <a:lnTo>
                  <a:pt x="396506" y="360781"/>
                </a:lnTo>
                <a:lnTo>
                  <a:pt x="405955" y="363029"/>
                </a:lnTo>
                <a:lnTo>
                  <a:pt x="453339" y="370598"/>
                </a:lnTo>
                <a:lnTo>
                  <a:pt x="508012" y="404202"/>
                </a:lnTo>
                <a:lnTo>
                  <a:pt x="519569" y="441109"/>
                </a:lnTo>
                <a:lnTo>
                  <a:pt x="520382" y="480428"/>
                </a:lnTo>
                <a:lnTo>
                  <a:pt x="512102" y="518414"/>
                </a:lnTo>
                <a:lnTo>
                  <a:pt x="483108" y="573341"/>
                </a:lnTo>
                <a:lnTo>
                  <a:pt x="440486" y="618667"/>
                </a:lnTo>
                <a:lnTo>
                  <a:pt x="405765" y="644486"/>
                </a:lnTo>
                <a:lnTo>
                  <a:pt x="367779" y="665581"/>
                </a:lnTo>
                <a:lnTo>
                  <a:pt x="327240" y="680897"/>
                </a:lnTo>
                <a:lnTo>
                  <a:pt x="286194" y="689114"/>
                </a:lnTo>
                <a:lnTo>
                  <a:pt x="236435" y="688987"/>
                </a:lnTo>
                <a:lnTo>
                  <a:pt x="190360" y="677494"/>
                </a:lnTo>
                <a:lnTo>
                  <a:pt x="148272" y="655523"/>
                </a:lnTo>
                <a:lnTo>
                  <a:pt x="111810" y="623658"/>
                </a:lnTo>
                <a:lnTo>
                  <a:pt x="89865" y="587400"/>
                </a:lnTo>
                <a:lnTo>
                  <a:pt x="81826" y="546722"/>
                </a:lnTo>
                <a:lnTo>
                  <a:pt x="84340" y="504317"/>
                </a:lnTo>
                <a:lnTo>
                  <a:pt x="94068" y="462851"/>
                </a:lnTo>
                <a:lnTo>
                  <a:pt x="109677" y="420611"/>
                </a:lnTo>
                <a:lnTo>
                  <a:pt x="129870" y="380365"/>
                </a:lnTo>
                <a:lnTo>
                  <a:pt x="154228" y="342468"/>
                </a:lnTo>
                <a:lnTo>
                  <a:pt x="182283" y="307276"/>
                </a:lnTo>
                <a:lnTo>
                  <a:pt x="151472" y="336677"/>
                </a:lnTo>
                <a:lnTo>
                  <a:pt x="124231" y="369455"/>
                </a:lnTo>
                <a:lnTo>
                  <a:pt x="100812" y="405104"/>
                </a:lnTo>
                <a:lnTo>
                  <a:pt x="81521" y="443077"/>
                </a:lnTo>
                <a:lnTo>
                  <a:pt x="65024" y="489229"/>
                </a:lnTo>
                <a:lnTo>
                  <a:pt x="56413" y="538746"/>
                </a:lnTo>
                <a:lnTo>
                  <a:pt x="60058" y="587756"/>
                </a:lnTo>
                <a:lnTo>
                  <a:pt x="80327" y="632409"/>
                </a:lnTo>
                <a:lnTo>
                  <a:pt x="108064" y="663917"/>
                </a:lnTo>
                <a:lnTo>
                  <a:pt x="140995" y="689838"/>
                </a:lnTo>
                <a:lnTo>
                  <a:pt x="178054" y="709333"/>
                </a:lnTo>
                <a:lnTo>
                  <a:pt x="218173" y="721512"/>
                </a:lnTo>
                <a:lnTo>
                  <a:pt x="268414" y="725932"/>
                </a:lnTo>
                <a:lnTo>
                  <a:pt x="318287" y="720077"/>
                </a:lnTo>
                <a:lnTo>
                  <a:pt x="366471" y="705294"/>
                </a:lnTo>
                <a:lnTo>
                  <a:pt x="411670" y="682967"/>
                </a:lnTo>
                <a:lnTo>
                  <a:pt x="450875" y="655586"/>
                </a:lnTo>
                <a:lnTo>
                  <a:pt x="486816" y="621741"/>
                </a:lnTo>
                <a:lnTo>
                  <a:pt x="517144" y="582650"/>
                </a:lnTo>
                <a:lnTo>
                  <a:pt x="539534" y="539546"/>
                </a:lnTo>
                <a:lnTo>
                  <a:pt x="551611" y="493649"/>
                </a:lnTo>
                <a:lnTo>
                  <a:pt x="551040" y="446214"/>
                </a:lnTo>
                <a:lnTo>
                  <a:pt x="535457" y="398449"/>
                </a:lnTo>
                <a:lnTo>
                  <a:pt x="518591" y="374840"/>
                </a:lnTo>
                <a:lnTo>
                  <a:pt x="549300" y="375183"/>
                </a:lnTo>
                <a:lnTo>
                  <a:pt x="597281" y="372224"/>
                </a:lnTo>
                <a:lnTo>
                  <a:pt x="644880" y="365772"/>
                </a:lnTo>
                <a:lnTo>
                  <a:pt x="691794" y="355854"/>
                </a:lnTo>
                <a:lnTo>
                  <a:pt x="737743" y="342480"/>
                </a:lnTo>
                <a:lnTo>
                  <a:pt x="782421" y="325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4210419" y="9554368"/>
            <a:ext cx="134621" cy="1510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3327222" y="9281413"/>
            <a:ext cx="149075" cy="82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3417791" y="8908313"/>
            <a:ext cx="423545" cy="244475"/>
          </a:xfrm>
          <a:custGeom>
            <a:avLst/>
            <a:gdLst/>
            <a:ahLst/>
            <a:cxnLst/>
            <a:rect l="l" t="t" r="r" b="b"/>
            <a:pathLst>
              <a:path w="423544" h="244475">
                <a:moveTo>
                  <a:pt x="383540" y="244208"/>
                </a:moveTo>
                <a:lnTo>
                  <a:pt x="362165" y="209778"/>
                </a:lnTo>
                <a:lnTo>
                  <a:pt x="351155" y="196380"/>
                </a:lnTo>
                <a:lnTo>
                  <a:pt x="336715" y="178803"/>
                </a:lnTo>
                <a:lnTo>
                  <a:pt x="306679" y="151739"/>
                </a:lnTo>
                <a:lnTo>
                  <a:pt x="271500" y="129032"/>
                </a:lnTo>
                <a:lnTo>
                  <a:pt x="230657" y="111125"/>
                </a:lnTo>
                <a:lnTo>
                  <a:pt x="183616" y="98488"/>
                </a:lnTo>
                <a:lnTo>
                  <a:pt x="129857" y="91554"/>
                </a:lnTo>
                <a:lnTo>
                  <a:pt x="68821" y="90792"/>
                </a:lnTo>
                <a:lnTo>
                  <a:pt x="0" y="96647"/>
                </a:lnTo>
                <a:lnTo>
                  <a:pt x="57429" y="101511"/>
                </a:lnTo>
                <a:lnTo>
                  <a:pt x="111201" y="108673"/>
                </a:lnTo>
                <a:lnTo>
                  <a:pt x="160502" y="118643"/>
                </a:lnTo>
                <a:lnTo>
                  <a:pt x="204558" y="131902"/>
                </a:lnTo>
                <a:lnTo>
                  <a:pt x="242608" y="148958"/>
                </a:lnTo>
                <a:lnTo>
                  <a:pt x="297484" y="196380"/>
                </a:lnTo>
                <a:lnTo>
                  <a:pt x="234861" y="188810"/>
                </a:lnTo>
                <a:lnTo>
                  <a:pt x="179679" y="185204"/>
                </a:lnTo>
                <a:lnTo>
                  <a:pt x="131356" y="185254"/>
                </a:lnTo>
                <a:lnTo>
                  <a:pt x="89281" y="188633"/>
                </a:lnTo>
                <a:lnTo>
                  <a:pt x="52857" y="195021"/>
                </a:lnTo>
                <a:lnTo>
                  <a:pt x="97459" y="198805"/>
                </a:lnTo>
                <a:lnTo>
                  <a:pt x="143979" y="204241"/>
                </a:lnTo>
                <a:lnTo>
                  <a:pt x="191782" y="210985"/>
                </a:lnTo>
                <a:lnTo>
                  <a:pt x="240271" y="218681"/>
                </a:lnTo>
                <a:lnTo>
                  <a:pt x="383540" y="244208"/>
                </a:lnTo>
                <a:close/>
              </a:path>
              <a:path w="423544" h="244475">
                <a:moveTo>
                  <a:pt x="423519" y="92570"/>
                </a:moveTo>
                <a:lnTo>
                  <a:pt x="391871" y="63919"/>
                </a:lnTo>
                <a:lnTo>
                  <a:pt x="355307" y="41922"/>
                </a:lnTo>
                <a:lnTo>
                  <a:pt x="315645" y="25476"/>
                </a:lnTo>
                <a:lnTo>
                  <a:pt x="274713" y="13487"/>
                </a:lnTo>
                <a:lnTo>
                  <a:pt x="231114" y="4737"/>
                </a:lnTo>
                <a:lnTo>
                  <a:pt x="185813" y="0"/>
                </a:lnTo>
                <a:lnTo>
                  <a:pt x="140335" y="152"/>
                </a:lnTo>
                <a:lnTo>
                  <a:pt x="96227" y="6070"/>
                </a:lnTo>
                <a:lnTo>
                  <a:pt x="139039" y="14554"/>
                </a:lnTo>
                <a:lnTo>
                  <a:pt x="224840" y="30568"/>
                </a:lnTo>
                <a:lnTo>
                  <a:pt x="267550" y="39636"/>
                </a:lnTo>
                <a:lnTo>
                  <a:pt x="307695" y="49898"/>
                </a:lnTo>
                <a:lnTo>
                  <a:pt x="346925" y="62064"/>
                </a:lnTo>
                <a:lnTo>
                  <a:pt x="385470" y="76250"/>
                </a:lnTo>
                <a:lnTo>
                  <a:pt x="423519" y="92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4293262" y="9170823"/>
            <a:ext cx="97572" cy="97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4100162" y="8826651"/>
            <a:ext cx="531495" cy="628015"/>
          </a:xfrm>
          <a:custGeom>
            <a:avLst/>
            <a:gdLst/>
            <a:ahLst/>
            <a:cxnLst/>
            <a:rect l="l" t="t" r="r" b="b"/>
            <a:pathLst>
              <a:path w="531494" h="628015">
                <a:moveTo>
                  <a:pt x="531253" y="395300"/>
                </a:moveTo>
                <a:lnTo>
                  <a:pt x="498094" y="333527"/>
                </a:lnTo>
                <a:lnTo>
                  <a:pt x="469912" y="298462"/>
                </a:lnTo>
                <a:lnTo>
                  <a:pt x="435610" y="261670"/>
                </a:lnTo>
                <a:lnTo>
                  <a:pt x="396417" y="223939"/>
                </a:lnTo>
                <a:lnTo>
                  <a:pt x="353529" y="186067"/>
                </a:lnTo>
                <a:lnTo>
                  <a:pt x="308165" y="148856"/>
                </a:lnTo>
                <a:lnTo>
                  <a:pt x="261556" y="113068"/>
                </a:lnTo>
                <a:lnTo>
                  <a:pt x="226326" y="85382"/>
                </a:lnTo>
                <a:lnTo>
                  <a:pt x="195186" y="57543"/>
                </a:lnTo>
                <a:lnTo>
                  <a:pt x="168097" y="29184"/>
                </a:lnTo>
                <a:lnTo>
                  <a:pt x="145008" y="0"/>
                </a:lnTo>
                <a:lnTo>
                  <a:pt x="154432" y="22821"/>
                </a:lnTo>
                <a:lnTo>
                  <a:pt x="191617" y="78803"/>
                </a:lnTo>
                <a:lnTo>
                  <a:pt x="220967" y="112725"/>
                </a:lnTo>
                <a:lnTo>
                  <a:pt x="258559" y="151091"/>
                </a:lnTo>
                <a:lnTo>
                  <a:pt x="280949" y="171856"/>
                </a:lnTo>
                <a:lnTo>
                  <a:pt x="270103" y="168630"/>
                </a:lnTo>
                <a:lnTo>
                  <a:pt x="228993" y="164553"/>
                </a:lnTo>
                <a:lnTo>
                  <a:pt x="182359" y="169303"/>
                </a:lnTo>
                <a:lnTo>
                  <a:pt x="138493" y="183337"/>
                </a:lnTo>
                <a:lnTo>
                  <a:pt x="98259" y="205879"/>
                </a:lnTo>
                <a:lnTo>
                  <a:pt x="62534" y="236131"/>
                </a:lnTo>
                <a:lnTo>
                  <a:pt x="37223" y="267830"/>
                </a:lnTo>
                <a:lnTo>
                  <a:pt x="18046" y="303872"/>
                </a:lnTo>
                <a:lnTo>
                  <a:pt x="5486" y="342734"/>
                </a:lnTo>
                <a:lnTo>
                  <a:pt x="0" y="382930"/>
                </a:lnTo>
                <a:lnTo>
                  <a:pt x="1346" y="419709"/>
                </a:lnTo>
                <a:lnTo>
                  <a:pt x="19989" y="489559"/>
                </a:lnTo>
                <a:lnTo>
                  <a:pt x="53098" y="543623"/>
                </a:lnTo>
                <a:lnTo>
                  <a:pt x="91871" y="580885"/>
                </a:lnTo>
                <a:lnTo>
                  <a:pt x="150393" y="612736"/>
                </a:lnTo>
                <a:lnTo>
                  <a:pt x="188696" y="623620"/>
                </a:lnTo>
                <a:lnTo>
                  <a:pt x="228282" y="627926"/>
                </a:lnTo>
                <a:lnTo>
                  <a:pt x="268414" y="625309"/>
                </a:lnTo>
                <a:lnTo>
                  <a:pt x="311454" y="614248"/>
                </a:lnTo>
                <a:lnTo>
                  <a:pt x="351332" y="595261"/>
                </a:lnTo>
                <a:lnTo>
                  <a:pt x="386930" y="569087"/>
                </a:lnTo>
                <a:lnTo>
                  <a:pt x="417118" y="536448"/>
                </a:lnTo>
                <a:lnTo>
                  <a:pt x="439166" y="500888"/>
                </a:lnTo>
                <a:lnTo>
                  <a:pt x="453910" y="462457"/>
                </a:lnTo>
                <a:lnTo>
                  <a:pt x="461657" y="421957"/>
                </a:lnTo>
                <a:lnTo>
                  <a:pt x="462661" y="380187"/>
                </a:lnTo>
                <a:lnTo>
                  <a:pt x="459244" y="356489"/>
                </a:lnTo>
                <a:lnTo>
                  <a:pt x="453504" y="333425"/>
                </a:lnTo>
                <a:lnTo>
                  <a:pt x="449351" y="321957"/>
                </a:lnTo>
                <a:lnTo>
                  <a:pt x="449351" y="398170"/>
                </a:lnTo>
                <a:lnTo>
                  <a:pt x="446455" y="424040"/>
                </a:lnTo>
                <a:lnTo>
                  <a:pt x="433146" y="469734"/>
                </a:lnTo>
                <a:lnTo>
                  <a:pt x="410400" y="510984"/>
                </a:lnTo>
                <a:lnTo>
                  <a:pt x="379590" y="546328"/>
                </a:lnTo>
                <a:lnTo>
                  <a:pt x="342074" y="574306"/>
                </a:lnTo>
                <a:lnTo>
                  <a:pt x="299224" y="593458"/>
                </a:lnTo>
                <a:lnTo>
                  <a:pt x="252425" y="602310"/>
                </a:lnTo>
                <a:lnTo>
                  <a:pt x="199097" y="599325"/>
                </a:lnTo>
                <a:lnTo>
                  <a:pt x="148247" y="583692"/>
                </a:lnTo>
                <a:lnTo>
                  <a:pt x="102819" y="556107"/>
                </a:lnTo>
                <a:lnTo>
                  <a:pt x="65722" y="517232"/>
                </a:lnTo>
                <a:lnTo>
                  <a:pt x="34264" y="454723"/>
                </a:lnTo>
                <a:lnTo>
                  <a:pt x="24333" y="385521"/>
                </a:lnTo>
                <a:lnTo>
                  <a:pt x="27863" y="351485"/>
                </a:lnTo>
                <a:lnTo>
                  <a:pt x="51168" y="287718"/>
                </a:lnTo>
                <a:lnTo>
                  <a:pt x="101257" y="226593"/>
                </a:lnTo>
                <a:lnTo>
                  <a:pt x="139039" y="201371"/>
                </a:lnTo>
                <a:lnTo>
                  <a:pt x="181203" y="184467"/>
                </a:lnTo>
                <a:lnTo>
                  <a:pt x="225704" y="176911"/>
                </a:lnTo>
                <a:lnTo>
                  <a:pt x="244906" y="176606"/>
                </a:lnTo>
                <a:lnTo>
                  <a:pt x="263906" y="177838"/>
                </a:lnTo>
                <a:lnTo>
                  <a:pt x="282765" y="180568"/>
                </a:lnTo>
                <a:lnTo>
                  <a:pt x="292773" y="182816"/>
                </a:lnTo>
                <a:lnTo>
                  <a:pt x="305181" y="194297"/>
                </a:lnTo>
                <a:lnTo>
                  <a:pt x="361632" y="242697"/>
                </a:lnTo>
                <a:lnTo>
                  <a:pt x="428713" y="296697"/>
                </a:lnTo>
                <a:lnTo>
                  <a:pt x="445973" y="346062"/>
                </a:lnTo>
                <a:lnTo>
                  <a:pt x="449351" y="398170"/>
                </a:lnTo>
                <a:lnTo>
                  <a:pt x="449351" y="321957"/>
                </a:lnTo>
                <a:lnTo>
                  <a:pt x="445414" y="311073"/>
                </a:lnTo>
                <a:lnTo>
                  <a:pt x="445122" y="310489"/>
                </a:lnTo>
                <a:lnTo>
                  <a:pt x="453034" y="317119"/>
                </a:lnTo>
                <a:lnTo>
                  <a:pt x="478409" y="340791"/>
                </a:lnTo>
                <a:lnTo>
                  <a:pt x="504558" y="367068"/>
                </a:lnTo>
                <a:lnTo>
                  <a:pt x="531253" y="395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47108" y="3407144"/>
            <a:ext cx="2854959" cy="118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6244" y="1989014"/>
            <a:ext cx="9075511" cy="3980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rgbClr val="FA4DC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7520000">
            <a:off x="7242009" y="8229785"/>
            <a:ext cx="848308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40"/>
              </a:lnSpc>
            </a:pPr>
            <a:r>
              <a:rPr sz="5400" spc="175" dirty="0">
                <a:solidFill>
                  <a:srgbClr val="FFFF00"/>
                </a:solidFill>
                <a:latin typeface="Trebuchet MS"/>
                <a:cs typeface="Trebuchet MS"/>
              </a:rPr>
              <a:t>O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 rot="18060000">
            <a:off x="7461238" y="7840942"/>
            <a:ext cx="791261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30"/>
              </a:lnSpc>
            </a:pPr>
            <a:r>
              <a:rPr sz="5400" spc="285" dirty="0">
                <a:solidFill>
                  <a:srgbClr val="FFFF00"/>
                </a:solidFill>
                <a:latin typeface="Trebuchet MS"/>
                <a:cs typeface="Trebuchet MS"/>
              </a:rPr>
              <a:t>k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 rot="18600000">
            <a:off x="7677495" y="7519789"/>
            <a:ext cx="806973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45"/>
              </a:lnSpc>
            </a:pPr>
            <a:r>
              <a:rPr sz="5400" spc="204" dirty="0">
                <a:solidFill>
                  <a:srgbClr val="FFFF00"/>
                </a:solidFill>
                <a:latin typeface="Trebuchet MS"/>
                <a:cs typeface="Trebuchet MS"/>
              </a:rPr>
              <a:t>u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 rot="18960000">
            <a:off x="7920885" y="7299775"/>
            <a:ext cx="719284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30"/>
              </a:lnSpc>
            </a:pPr>
            <a:r>
              <a:rPr sz="5400" spc="-75" dirty="0">
                <a:solidFill>
                  <a:srgbClr val="FFFF00"/>
                </a:solidFill>
                <a:latin typeface="Trebuchet MS"/>
                <a:cs typeface="Trebuchet MS"/>
              </a:rPr>
              <a:t>l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 rot="19500000">
            <a:off x="8216782" y="7015214"/>
            <a:ext cx="808959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25"/>
              </a:lnSpc>
            </a:pPr>
            <a:r>
              <a:rPr sz="5400" spc="160" dirty="0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 rot="20040000">
            <a:off x="8567074" y="6810377"/>
            <a:ext cx="792822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40"/>
              </a:lnSpc>
            </a:pPr>
            <a:r>
              <a:rPr sz="5400" spc="35" dirty="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 rot="20520000">
            <a:off x="8923248" y="6660928"/>
            <a:ext cx="802392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30"/>
              </a:lnSpc>
            </a:pPr>
            <a:r>
              <a:rPr sz="5400" spc="225" dirty="0">
                <a:solidFill>
                  <a:srgbClr val="FFFF00"/>
                </a:solidFill>
                <a:latin typeface="Trebuchet MS"/>
                <a:cs typeface="Trebuchet MS"/>
              </a:rPr>
              <a:t>h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 rot="21060000">
            <a:off x="9313123" y="6562784"/>
            <a:ext cx="807964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40"/>
              </a:lnSpc>
            </a:pPr>
            <a:r>
              <a:rPr sz="5400" spc="190" dirty="0">
                <a:solidFill>
                  <a:srgbClr val="FFFF00"/>
                </a:solidFill>
                <a:latin typeface="Trebuchet MS"/>
                <a:cs typeface="Trebuchet MS"/>
              </a:rPr>
              <a:t>b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 rot="21540000">
            <a:off x="9712389" y="6524882"/>
            <a:ext cx="790328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30"/>
              </a:lnSpc>
            </a:pPr>
            <a:r>
              <a:rPr sz="5400" spc="35" dirty="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 rot="300000">
            <a:off x="10062700" y="6537254"/>
            <a:ext cx="750666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10"/>
              </a:lnSpc>
            </a:pPr>
            <a:r>
              <a:rPr sz="5400" spc="130" dirty="0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 rot="600000">
            <a:off x="10313473" y="6571252"/>
            <a:ext cx="72001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10"/>
              </a:lnSpc>
            </a:pPr>
            <a:r>
              <a:rPr sz="5400" spc="-75" dirty="0">
                <a:solidFill>
                  <a:srgbClr val="FFFF00"/>
                </a:solidFill>
                <a:latin typeface="Trebuchet MS"/>
                <a:cs typeface="Trebuchet MS"/>
              </a:rPr>
              <a:t>l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 rot="840000">
            <a:off x="10501868" y="6614137"/>
            <a:ext cx="72111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10"/>
              </a:lnSpc>
            </a:pPr>
            <a:r>
              <a:rPr sz="5400" spc="-10" dirty="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 rot="1200000">
            <a:off x="10737921" y="6702915"/>
            <a:ext cx="798204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95"/>
              </a:lnSpc>
            </a:pPr>
            <a:r>
              <a:rPr sz="5400" spc="285" dirty="0">
                <a:solidFill>
                  <a:srgbClr val="FFFF00"/>
                </a:solidFill>
                <a:latin typeface="Trebuchet MS"/>
                <a:cs typeface="Trebuchet MS"/>
              </a:rPr>
              <a:t>k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 rot="1920000">
            <a:off x="11206833" y="6934326"/>
            <a:ext cx="787859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sz="5400" spc="390" dirty="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 rot="2400000">
            <a:off x="11513120" y="7157464"/>
            <a:ext cx="787859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sz="5400" spc="35" dirty="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 rot="2820000">
            <a:off x="11772972" y="7385669"/>
            <a:ext cx="746711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sz="5400" spc="130" dirty="0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 rot="3240000">
            <a:off x="11961670" y="7640396"/>
            <a:ext cx="78694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sz="5400" spc="310" dirty="0">
                <a:solidFill>
                  <a:srgbClr val="FFFF00"/>
                </a:solidFill>
                <a:latin typeface="Trebuchet MS"/>
                <a:cs typeface="Trebuchet MS"/>
              </a:rPr>
              <a:t>v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 rot="3600000">
            <a:off x="12150714" y="7879776"/>
            <a:ext cx="71768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sz="5400" spc="-10" dirty="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 rot="3900000">
            <a:off x="12242281" y="8117541"/>
            <a:ext cx="776186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sz="5400" spc="484" dirty="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 rot="4260000">
            <a:off x="12367286" y="8366253"/>
            <a:ext cx="719646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15"/>
              </a:lnSpc>
            </a:pPr>
            <a:r>
              <a:rPr sz="5400" spc="-10" dirty="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38094" y="4546519"/>
            <a:ext cx="5130145" cy="574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478460" y="2083439"/>
            <a:ext cx="10375265" cy="2328545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525"/>
              </a:spcBef>
            </a:pPr>
            <a:r>
              <a:rPr sz="6900" spc="70" dirty="0">
                <a:solidFill>
                  <a:srgbClr val="F9FAFA"/>
                </a:solidFill>
              </a:rPr>
              <a:t>DERS:</a:t>
            </a:r>
            <a:r>
              <a:rPr sz="6900" spc="-705" dirty="0">
                <a:solidFill>
                  <a:srgbClr val="F9FAFA"/>
                </a:solidFill>
              </a:rPr>
              <a:t> </a:t>
            </a:r>
            <a:r>
              <a:rPr sz="6900" spc="170" dirty="0">
                <a:solidFill>
                  <a:srgbClr val="F9FAFA"/>
                </a:solidFill>
              </a:rPr>
              <a:t>REHBERLİK</a:t>
            </a:r>
            <a:endParaRPr sz="6900"/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6000" spc="10" dirty="0">
                <a:solidFill>
                  <a:srgbClr val="F9FAFA"/>
                </a:solidFill>
              </a:rPr>
              <a:t>KONU:</a:t>
            </a:r>
            <a:r>
              <a:rPr sz="6000" spc="-630" dirty="0">
                <a:solidFill>
                  <a:srgbClr val="F9FAFA"/>
                </a:solidFill>
              </a:rPr>
              <a:t> </a:t>
            </a:r>
            <a:r>
              <a:rPr sz="6000" spc="190" dirty="0">
                <a:solidFill>
                  <a:srgbClr val="F9FAFA"/>
                </a:solidFill>
              </a:rPr>
              <a:t>VERİMLİ</a:t>
            </a:r>
            <a:r>
              <a:rPr sz="6000" spc="-625" dirty="0">
                <a:solidFill>
                  <a:srgbClr val="F9FAFA"/>
                </a:solidFill>
              </a:rPr>
              <a:t> </a:t>
            </a:r>
            <a:r>
              <a:rPr sz="6000" spc="235" dirty="0">
                <a:solidFill>
                  <a:srgbClr val="F9FAFA"/>
                </a:solidFill>
              </a:rPr>
              <a:t>DERS</a:t>
            </a:r>
            <a:r>
              <a:rPr sz="6000" spc="-625" dirty="0">
                <a:solidFill>
                  <a:srgbClr val="F9FAFA"/>
                </a:solidFill>
              </a:rPr>
              <a:t> </a:t>
            </a:r>
            <a:r>
              <a:rPr sz="6000" spc="195" dirty="0">
                <a:solidFill>
                  <a:srgbClr val="F9FAFA"/>
                </a:solidFill>
              </a:rPr>
              <a:t>ÇALIŞMA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0822" y="5007607"/>
            <a:ext cx="1047750" cy="61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50" spc="6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3850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850" spc="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850" spc="-270" dirty="0">
                <a:solidFill>
                  <a:srgbClr val="FFFFFF"/>
                </a:solidFill>
                <a:latin typeface="Trebuchet MS"/>
                <a:cs typeface="Trebuchet MS"/>
              </a:rPr>
              <a:t>!</a:t>
            </a:r>
            <a:endParaRPr sz="38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167" y="5493382"/>
            <a:ext cx="3345179" cy="61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50" spc="80" dirty="0">
                <a:solidFill>
                  <a:srgbClr val="FFFFFF"/>
                </a:solidFill>
                <a:latin typeface="Trebuchet MS"/>
                <a:cs typeface="Trebuchet MS"/>
              </a:rPr>
              <a:t>Biliyor</a:t>
            </a:r>
            <a:r>
              <a:rPr sz="3850" spc="-4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210" dirty="0">
                <a:solidFill>
                  <a:srgbClr val="FFFFFF"/>
                </a:solidFill>
                <a:latin typeface="Trebuchet MS"/>
                <a:cs typeface="Trebuchet MS"/>
              </a:rPr>
              <a:t>musun?</a:t>
            </a:r>
            <a:endParaRPr sz="3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5005" y="6268717"/>
            <a:ext cx="490728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85" dirty="0">
                <a:solidFill>
                  <a:srgbClr val="F9FAFA"/>
                </a:solidFill>
                <a:latin typeface="Trebuchet MS"/>
                <a:cs typeface="Trebuchet MS"/>
              </a:rPr>
              <a:t>Derste</a:t>
            </a:r>
            <a:r>
              <a:rPr sz="2800" spc="-315" dirty="0">
                <a:solidFill>
                  <a:srgbClr val="F9FAFA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F9FAFA"/>
                </a:solidFill>
                <a:latin typeface="Trebuchet MS"/>
                <a:cs typeface="Trebuchet MS"/>
              </a:rPr>
              <a:t>öğretmenini</a:t>
            </a:r>
            <a:r>
              <a:rPr sz="2800" spc="-310" dirty="0">
                <a:solidFill>
                  <a:srgbClr val="F9FAFA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F9FAFA"/>
                </a:solidFill>
                <a:latin typeface="Trebuchet MS"/>
                <a:cs typeface="Trebuchet MS"/>
              </a:rPr>
              <a:t>dikkatlice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0445" y="6602092"/>
            <a:ext cx="213614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25" dirty="0">
                <a:solidFill>
                  <a:srgbClr val="F9FAFA"/>
                </a:solidFill>
                <a:latin typeface="Trebuchet MS"/>
                <a:cs typeface="Trebuchet MS"/>
              </a:rPr>
              <a:t>dinlemelisin!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3000" y="6935467"/>
            <a:ext cx="507111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75" dirty="0">
                <a:solidFill>
                  <a:srgbClr val="F9FAFA"/>
                </a:solidFill>
                <a:latin typeface="Trebuchet MS"/>
                <a:cs typeface="Trebuchet MS"/>
              </a:rPr>
              <a:t>Eğer</a:t>
            </a:r>
            <a:r>
              <a:rPr sz="2800" spc="-290" dirty="0">
                <a:solidFill>
                  <a:srgbClr val="F9FAFA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F9FAFA"/>
                </a:solidFill>
                <a:latin typeface="Trebuchet MS"/>
                <a:cs typeface="Trebuchet MS"/>
              </a:rPr>
              <a:t>öğretmenine</a:t>
            </a:r>
            <a:r>
              <a:rPr sz="2800" spc="-290" dirty="0">
                <a:solidFill>
                  <a:srgbClr val="F9FAFA"/>
                </a:solidFill>
                <a:latin typeface="Trebuchet MS"/>
                <a:cs typeface="Trebuchet MS"/>
              </a:rPr>
              <a:t> </a:t>
            </a:r>
            <a:r>
              <a:rPr sz="2800" spc="140" dirty="0">
                <a:solidFill>
                  <a:srgbClr val="F9FAFA"/>
                </a:solidFill>
                <a:latin typeface="Trebuchet MS"/>
                <a:cs typeface="Trebuchet MS"/>
              </a:rPr>
              <a:t>soru</a:t>
            </a:r>
            <a:r>
              <a:rPr sz="2800" spc="-290" dirty="0">
                <a:solidFill>
                  <a:srgbClr val="F9FAF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F9FAFA"/>
                </a:solidFill>
                <a:latin typeface="Trebuchet MS"/>
                <a:cs typeface="Trebuchet MS"/>
              </a:rPr>
              <a:t>sormak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7930" y="7268842"/>
            <a:ext cx="476186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105" dirty="0">
                <a:solidFill>
                  <a:srgbClr val="F9FAFA"/>
                </a:solidFill>
                <a:latin typeface="Trebuchet MS"/>
                <a:cs typeface="Trebuchet MS"/>
              </a:rPr>
              <a:t>istiyorsan</a:t>
            </a:r>
            <a:r>
              <a:rPr sz="2800" spc="-325" dirty="0">
                <a:solidFill>
                  <a:srgbClr val="F9FAFA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F9FAFA"/>
                </a:solidFill>
                <a:latin typeface="Trebuchet MS"/>
                <a:cs typeface="Trebuchet MS"/>
              </a:rPr>
              <a:t>parmak</a:t>
            </a:r>
            <a:r>
              <a:rPr sz="2800" spc="-320" dirty="0">
                <a:solidFill>
                  <a:srgbClr val="F9FAFA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F9FAFA"/>
                </a:solidFill>
                <a:latin typeface="Trebuchet MS"/>
                <a:cs typeface="Trebuchet MS"/>
              </a:rPr>
              <a:t>kaldırarak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9338" y="7602217"/>
            <a:ext cx="323850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130" dirty="0">
                <a:solidFill>
                  <a:srgbClr val="F9FAFA"/>
                </a:solidFill>
                <a:latin typeface="Trebuchet MS"/>
                <a:cs typeface="Trebuchet MS"/>
              </a:rPr>
              <a:t>sorunu</a:t>
            </a:r>
            <a:r>
              <a:rPr sz="2800" spc="-340" dirty="0">
                <a:solidFill>
                  <a:srgbClr val="F9FAFA"/>
                </a:solidFill>
                <a:latin typeface="Trebuchet MS"/>
                <a:cs typeface="Trebuchet MS"/>
              </a:rPr>
              <a:t> </a:t>
            </a:r>
            <a:r>
              <a:rPr sz="2800" spc="60" dirty="0">
                <a:solidFill>
                  <a:srgbClr val="F9FAFA"/>
                </a:solidFill>
                <a:latin typeface="Trebuchet MS"/>
                <a:cs typeface="Trebuchet MS"/>
              </a:rPr>
              <a:t>sorabilirsin!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21055" y="5402634"/>
            <a:ext cx="4115435" cy="341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100"/>
              </a:spcBef>
            </a:pPr>
            <a:r>
              <a:rPr sz="3850" spc="60" dirty="0">
                <a:latin typeface="Trebuchet MS"/>
                <a:cs typeface="Trebuchet MS"/>
              </a:rPr>
              <a:t>Bilmediğin </a:t>
            </a:r>
            <a:r>
              <a:rPr sz="3850" spc="105" dirty="0">
                <a:latin typeface="Trebuchet MS"/>
                <a:cs typeface="Trebuchet MS"/>
              </a:rPr>
              <a:t>ve  </a:t>
            </a:r>
            <a:r>
              <a:rPr sz="3850" spc="75" dirty="0">
                <a:latin typeface="Trebuchet MS"/>
                <a:cs typeface="Trebuchet MS"/>
              </a:rPr>
              <a:t>zorlandığın</a:t>
            </a:r>
            <a:r>
              <a:rPr sz="3850" spc="-480" dirty="0">
                <a:latin typeface="Trebuchet MS"/>
                <a:cs typeface="Trebuchet MS"/>
              </a:rPr>
              <a:t> </a:t>
            </a:r>
            <a:r>
              <a:rPr sz="3850" spc="65" dirty="0">
                <a:latin typeface="Trebuchet MS"/>
                <a:cs typeface="Trebuchet MS"/>
              </a:rPr>
              <a:t>zaman  </a:t>
            </a:r>
            <a:r>
              <a:rPr sz="3850" spc="80" dirty="0">
                <a:latin typeface="Trebuchet MS"/>
                <a:cs typeface="Trebuchet MS"/>
              </a:rPr>
              <a:t>öğretmeninden  yardım </a:t>
            </a:r>
            <a:r>
              <a:rPr sz="3850" spc="70" dirty="0">
                <a:latin typeface="Trebuchet MS"/>
                <a:cs typeface="Trebuchet MS"/>
              </a:rPr>
              <a:t>istemeyi  </a:t>
            </a:r>
            <a:r>
              <a:rPr sz="3850" spc="45" dirty="0">
                <a:latin typeface="Trebuchet MS"/>
                <a:cs typeface="Trebuchet MS"/>
              </a:rPr>
              <a:t>UNUTMA!</a:t>
            </a:r>
            <a:endParaRPr sz="3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297" y="1032944"/>
            <a:ext cx="3813175" cy="10160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800" spc="55" dirty="0">
                <a:solidFill>
                  <a:srgbClr val="F9FAFA"/>
                </a:solidFill>
                <a:latin typeface="Trebuchet MS"/>
                <a:cs typeface="Trebuchet MS"/>
              </a:rPr>
              <a:t>ÖĞRETMENİNİ </a:t>
            </a:r>
            <a:r>
              <a:rPr sz="2800" spc="45" dirty="0">
                <a:solidFill>
                  <a:srgbClr val="F9FAFA"/>
                </a:solidFill>
                <a:latin typeface="Trebuchet MS"/>
                <a:cs typeface="Trebuchet MS"/>
              </a:rPr>
              <a:t>İYİ</a:t>
            </a:r>
            <a:r>
              <a:rPr sz="2800" spc="-675" dirty="0">
                <a:solidFill>
                  <a:srgbClr val="F9FAFA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F9FAFA"/>
                </a:solidFill>
                <a:latin typeface="Trebuchet MS"/>
                <a:cs typeface="Trebuchet MS"/>
              </a:rPr>
              <a:t>DİNLE</a:t>
            </a:r>
            <a:endParaRPr sz="2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800" spc="5" dirty="0">
                <a:solidFill>
                  <a:srgbClr val="F9FAFA"/>
                </a:solidFill>
                <a:latin typeface="Trebuchet MS"/>
                <a:cs typeface="Trebuchet MS"/>
              </a:rPr>
              <a:t>(Etkin</a:t>
            </a:r>
            <a:r>
              <a:rPr sz="2800" spc="-300" dirty="0">
                <a:solidFill>
                  <a:srgbClr val="F9FAF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9FAFA"/>
                </a:solidFill>
                <a:latin typeface="Trebuchet MS"/>
                <a:cs typeface="Trebuchet MS"/>
              </a:rPr>
              <a:t>Dinleme)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437" y="396208"/>
            <a:ext cx="12422024" cy="912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81654" y="7146985"/>
            <a:ext cx="2731687" cy="2370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072235" y="297266"/>
            <a:ext cx="5582285" cy="7929880"/>
            <a:chOff x="12072235" y="297266"/>
            <a:chExt cx="5582285" cy="7929880"/>
          </a:xfrm>
        </p:grpSpPr>
        <p:sp>
          <p:nvSpPr>
            <p:cNvPr id="6" name="object 6"/>
            <p:cNvSpPr/>
            <p:nvPr/>
          </p:nvSpPr>
          <p:spPr>
            <a:xfrm>
              <a:off x="13276356" y="2975546"/>
              <a:ext cx="2011045" cy="1377315"/>
            </a:xfrm>
            <a:custGeom>
              <a:avLst/>
              <a:gdLst/>
              <a:ahLst/>
              <a:cxnLst/>
              <a:rect l="l" t="t" r="r" b="b"/>
              <a:pathLst>
                <a:path w="2011044" h="1377314">
                  <a:moveTo>
                    <a:pt x="1946108" y="1376849"/>
                  </a:moveTo>
                  <a:lnTo>
                    <a:pt x="43001" y="1362500"/>
                  </a:lnTo>
                  <a:lnTo>
                    <a:pt x="36186" y="1319791"/>
                  </a:lnTo>
                  <a:lnTo>
                    <a:pt x="30141" y="1254332"/>
                  </a:lnTo>
                  <a:lnTo>
                    <a:pt x="27392" y="1214223"/>
                  </a:lnTo>
                  <a:lnTo>
                    <a:pt x="24817" y="1169809"/>
                  </a:lnTo>
                  <a:lnTo>
                    <a:pt x="22410" y="1121552"/>
                  </a:lnTo>
                  <a:lnTo>
                    <a:pt x="20164" y="1069912"/>
                  </a:lnTo>
                  <a:lnTo>
                    <a:pt x="18073" y="1015349"/>
                  </a:lnTo>
                  <a:lnTo>
                    <a:pt x="14333" y="899301"/>
                  </a:lnTo>
                  <a:lnTo>
                    <a:pt x="11140" y="777095"/>
                  </a:lnTo>
                  <a:lnTo>
                    <a:pt x="8444" y="652419"/>
                  </a:lnTo>
                  <a:lnTo>
                    <a:pt x="5223" y="468838"/>
                  </a:lnTo>
                  <a:lnTo>
                    <a:pt x="2205" y="249829"/>
                  </a:lnTo>
                  <a:lnTo>
                    <a:pt x="0" y="6985"/>
                  </a:lnTo>
                  <a:lnTo>
                    <a:pt x="774119" y="0"/>
                  </a:lnTo>
                  <a:lnTo>
                    <a:pt x="1413960" y="776"/>
                  </a:lnTo>
                  <a:lnTo>
                    <a:pt x="1849337" y="4656"/>
                  </a:lnTo>
                  <a:lnTo>
                    <a:pt x="2010059" y="6985"/>
                  </a:lnTo>
                  <a:lnTo>
                    <a:pt x="2010465" y="22915"/>
                  </a:lnTo>
                  <a:lnTo>
                    <a:pt x="2010395" y="57338"/>
                  </a:lnTo>
                  <a:lnTo>
                    <a:pt x="2009036" y="172967"/>
                  </a:lnTo>
                  <a:lnTo>
                    <a:pt x="2007854" y="249829"/>
                  </a:lnTo>
                  <a:lnTo>
                    <a:pt x="2000635" y="581775"/>
                  </a:lnTo>
                  <a:lnTo>
                    <a:pt x="1992280" y="937521"/>
                  </a:lnTo>
                  <a:lnTo>
                    <a:pt x="1982494" y="1337111"/>
                  </a:lnTo>
                  <a:lnTo>
                    <a:pt x="1946108" y="1376849"/>
                  </a:lnTo>
                  <a:close/>
                </a:path>
              </a:pathLst>
            </a:custGeom>
            <a:solidFill>
              <a:srgbClr val="F4D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76356" y="2975546"/>
              <a:ext cx="2011045" cy="250190"/>
            </a:xfrm>
            <a:custGeom>
              <a:avLst/>
              <a:gdLst/>
              <a:ahLst/>
              <a:cxnLst/>
              <a:rect l="l" t="t" r="r" b="b"/>
              <a:pathLst>
                <a:path w="2011044" h="250189">
                  <a:moveTo>
                    <a:pt x="2007854" y="249829"/>
                  </a:moveTo>
                  <a:lnTo>
                    <a:pt x="2205" y="249829"/>
                  </a:lnTo>
                  <a:lnTo>
                    <a:pt x="0" y="6985"/>
                  </a:lnTo>
                  <a:lnTo>
                    <a:pt x="774119" y="0"/>
                  </a:lnTo>
                  <a:lnTo>
                    <a:pt x="1413960" y="776"/>
                  </a:lnTo>
                  <a:lnTo>
                    <a:pt x="1849337" y="4656"/>
                  </a:lnTo>
                  <a:lnTo>
                    <a:pt x="2010059" y="6985"/>
                  </a:lnTo>
                  <a:lnTo>
                    <a:pt x="2010465" y="22915"/>
                  </a:lnTo>
                  <a:lnTo>
                    <a:pt x="2010395" y="57337"/>
                  </a:lnTo>
                  <a:lnTo>
                    <a:pt x="2009036" y="172967"/>
                  </a:lnTo>
                  <a:lnTo>
                    <a:pt x="2007854" y="24982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72235" y="297266"/>
              <a:ext cx="5581892" cy="79296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66757" y="1752055"/>
            <a:ext cx="6209030" cy="2499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4960">
              <a:lnSpc>
                <a:spcPct val="116799"/>
              </a:lnSpc>
              <a:spcBef>
                <a:spcPts val="95"/>
              </a:spcBef>
            </a:pPr>
            <a:r>
              <a:rPr sz="6950" spc="235" dirty="0">
                <a:latin typeface="Trebuchet MS"/>
                <a:cs typeface="Trebuchet MS"/>
              </a:rPr>
              <a:t>VERİMLİ </a:t>
            </a:r>
            <a:r>
              <a:rPr sz="6950" spc="285" dirty="0">
                <a:latin typeface="Trebuchet MS"/>
                <a:cs typeface="Trebuchet MS"/>
              </a:rPr>
              <a:t>DERS  </a:t>
            </a:r>
            <a:r>
              <a:rPr sz="6950" spc="240" dirty="0">
                <a:latin typeface="Trebuchet MS"/>
                <a:cs typeface="Trebuchet MS"/>
              </a:rPr>
              <a:t>ÇALIŞMA</a:t>
            </a:r>
            <a:r>
              <a:rPr sz="6950" spc="-800" dirty="0">
                <a:latin typeface="Trebuchet MS"/>
                <a:cs typeface="Trebuchet MS"/>
              </a:rPr>
              <a:t> </a:t>
            </a:r>
            <a:r>
              <a:rPr sz="6950" spc="225" dirty="0">
                <a:latin typeface="Trebuchet MS"/>
                <a:cs typeface="Trebuchet MS"/>
              </a:rPr>
              <a:t>NEDİR</a:t>
            </a:r>
            <a:endParaRPr sz="6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1905" y="5412552"/>
            <a:ext cx="9670415" cy="2838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200"/>
              </a:lnSpc>
              <a:spcBef>
                <a:spcPts val="95"/>
              </a:spcBef>
            </a:pPr>
            <a:r>
              <a:rPr sz="5250" spc="135" dirty="0">
                <a:latin typeface="Trebuchet MS"/>
                <a:cs typeface="Trebuchet MS"/>
              </a:rPr>
              <a:t>Bir </a:t>
            </a:r>
            <a:r>
              <a:rPr sz="5250" spc="80" dirty="0">
                <a:latin typeface="Trebuchet MS"/>
                <a:cs typeface="Trebuchet MS"/>
              </a:rPr>
              <a:t>amaç</a:t>
            </a:r>
            <a:r>
              <a:rPr sz="5250" spc="-1220" dirty="0">
                <a:latin typeface="Trebuchet MS"/>
                <a:cs typeface="Trebuchet MS"/>
              </a:rPr>
              <a:t> </a:t>
            </a:r>
            <a:r>
              <a:rPr sz="5250" spc="185" dirty="0">
                <a:latin typeface="Trebuchet MS"/>
                <a:cs typeface="Trebuchet MS"/>
              </a:rPr>
              <a:t>doğrultusunda</a:t>
            </a:r>
            <a:r>
              <a:rPr sz="5250" spc="-540" dirty="0">
                <a:latin typeface="Trebuchet MS"/>
                <a:cs typeface="Trebuchet MS"/>
              </a:rPr>
              <a:t> </a:t>
            </a:r>
            <a:r>
              <a:rPr sz="5250" spc="90" dirty="0">
                <a:latin typeface="Trebuchet MS"/>
                <a:cs typeface="Trebuchet MS"/>
              </a:rPr>
              <a:t>zamanı </a:t>
            </a:r>
            <a:r>
              <a:rPr sz="5250" spc="-15" dirty="0">
                <a:latin typeface="Trebuchet MS"/>
                <a:cs typeface="Trebuchet MS"/>
              </a:rPr>
              <a:t> </a:t>
            </a:r>
            <a:r>
              <a:rPr sz="5250" spc="50" dirty="0">
                <a:latin typeface="Trebuchet MS"/>
                <a:cs typeface="Trebuchet MS"/>
              </a:rPr>
              <a:t>planlı </a:t>
            </a:r>
            <a:r>
              <a:rPr sz="5250" spc="165" dirty="0">
                <a:latin typeface="Trebuchet MS"/>
                <a:cs typeface="Trebuchet MS"/>
              </a:rPr>
              <a:t>ve </a:t>
            </a:r>
            <a:r>
              <a:rPr sz="5250" spc="130" dirty="0">
                <a:latin typeface="Trebuchet MS"/>
                <a:cs typeface="Trebuchet MS"/>
              </a:rPr>
              <a:t>programlı </a:t>
            </a:r>
            <a:r>
              <a:rPr sz="5250" spc="125" dirty="0">
                <a:latin typeface="Trebuchet MS"/>
                <a:cs typeface="Trebuchet MS"/>
              </a:rPr>
              <a:t>kullanarak  </a:t>
            </a:r>
            <a:r>
              <a:rPr sz="5250" spc="65" dirty="0">
                <a:latin typeface="Trebuchet MS"/>
                <a:cs typeface="Trebuchet MS"/>
              </a:rPr>
              <a:t>çalışmalarımızı</a:t>
            </a:r>
            <a:r>
              <a:rPr sz="5250" spc="-535" dirty="0">
                <a:latin typeface="Trebuchet MS"/>
                <a:cs typeface="Trebuchet MS"/>
              </a:rPr>
              <a:t> </a:t>
            </a:r>
            <a:r>
              <a:rPr sz="5250" spc="110" dirty="0">
                <a:latin typeface="Trebuchet MS"/>
                <a:cs typeface="Trebuchet MS"/>
              </a:rPr>
              <a:t>sürdürmektir!</a:t>
            </a:r>
            <a:endParaRPr sz="5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2" y="124011"/>
            <a:ext cx="17541922" cy="983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5004" y="1333901"/>
            <a:ext cx="271145" cy="4422775"/>
          </a:xfrm>
          <a:prstGeom prst="rect">
            <a:avLst/>
          </a:prstGeom>
        </p:spPr>
        <p:txBody>
          <a:bodyPr vert="horz" wrap="square" lIns="0" tIns="401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60"/>
              </a:spcBef>
            </a:pPr>
            <a:r>
              <a:rPr sz="4700" spc="-196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60"/>
              </a:spcBef>
            </a:pPr>
            <a:r>
              <a:rPr sz="4700" spc="-78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5"/>
              </a:spcBef>
            </a:pPr>
            <a:r>
              <a:rPr sz="4700" spc="-68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90"/>
              </a:spcBef>
            </a:pPr>
            <a:r>
              <a:rPr sz="4700" spc="-78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4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7980" y="6203996"/>
            <a:ext cx="264795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700" spc="-73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4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3979" y="7325111"/>
            <a:ext cx="285750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700" spc="-57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6658" y="8494111"/>
            <a:ext cx="280035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700" spc="-6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4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63843" y="1694961"/>
            <a:ext cx="4919345" cy="2908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spc="114" dirty="0">
                <a:solidFill>
                  <a:srgbClr val="000000"/>
                </a:solidFill>
              </a:rPr>
              <a:t>Hedef</a:t>
            </a:r>
            <a:r>
              <a:rPr sz="4550" spc="-470" dirty="0">
                <a:solidFill>
                  <a:srgbClr val="000000"/>
                </a:solidFill>
              </a:rPr>
              <a:t> </a:t>
            </a:r>
            <a:r>
              <a:rPr sz="4550" spc="25" dirty="0">
                <a:solidFill>
                  <a:srgbClr val="000000"/>
                </a:solidFill>
              </a:rPr>
              <a:t>belirle</a:t>
            </a:r>
            <a:endParaRPr sz="4550"/>
          </a:p>
          <a:p>
            <a:pPr marL="12700" marR="5080">
              <a:lnSpc>
                <a:spcPct val="157300"/>
              </a:lnSpc>
              <a:spcBef>
                <a:spcPts val="225"/>
              </a:spcBef>
            </a:pPr>
            <a:r>
              <a:rPr sz="4500" spc="30" dirty="0">
                <a:solidFill>
                  <a:srgbClr val="000000"/>
                </a:solidFill>
              </a:rPr>
              <a:t>Planlı </a:t>
            </a:r>
            <a:r>
              <a:rPr sz="4500" spc="75" dirty="0">
                <a:solidFill>
                  <a:srgbClr val="000000"/>
                </a:solidFill>
              </a:rPr>
              <a:t>çalış  </a:t>
            </a:r>
            <a:r>
              <a:rPr sz="4500" spc="70" dirty="0">
                <a:solidFill>
                  <a:srgbClr val="000000"/>
                </a:solidFill>
              </a:rPr>
              <a:t>Zamanını </a:t>
            </a:r>
            <a:r>
              <a:rPr sz="4500" spc="75" dirty="0">
                <a:solidFill>
                  <a:srgbClr val="000000"/>
                </a:solidFill>
              </a:rPr>
              <a:t>iyi</a:t>
            </a:r>
            <a:r>
              <a:rPr sz="4500" spc="-1040" dirty="0">
                <a:solidFill>
                  <a:srgbClr val="000000"/>
                </a:solidFill>
              </a:rPr>
              <a:t> </a:t>
            </a:r>
            <a:r>
              <a:rPr sz="4500" spc="80" dirty="0">
                <a:solidFill>
                  <a:srgbClr val="000000"/>
                </a:solidFill>
              </a:rPr>
              <a:t>kullan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3247642" y="5001198"/>
            <a:ext cx="6599555" cy="302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60" dirty="0">
                <a:latin typeface="Trebuchet MS"/>
                <a:cs typeface="Trebuchet MS"/>
              </a:rPr>
              <a:t>Çalışma </a:t>
            </a:r>
            <a:r>
              <a:rPr sz="4500" spc="75" dirty="0">
                <a:latin typeface="Trebuchet MS"/>
                <a:cs typeface="Trebuchet MS"/>
              </a:rPr>
              <a:t>ortamını</a:t>
            </a:r>
            <a:r>
              <a:rPr sz="4500" spc="-1015" dirty="0">
                <a:latin typeface="Trebuchet MS"/>
                <a:cs typeface="Trebuchet MS"/>
              </a:rPr>
              <a:t> </a:t>
            </a:r>
            <a:r>
              <a:rPr sz="4500" spc="60" dirty="0">
                <a:latin typeface="Trebuchet MS"/>
                <a:cs typeface="Trebuchet MS"/>
              </a:rPr>
              <a:t>düzenle</a:t>
            </a:r>
            <a:endParaRPr sz="4500">
              <a:latin typeface="Trebuchet MS"/>
              <a:cs typeface="Trebuchet MS"/>
            </a:endParaRPr>
          </a:p>
          <a:p>
            <a:pPr marL="128270" marR="1196340">
              <a:lnSpc>
                <a:spcPct val="164000"/>
              </a:lnSpc>
              <a:spcBef>
                <a:spcPts val="500"/>
              </a:spcBef>
            </a:pPr>
            <a:r>
              <a:rPr sz="4500" spc="100" dirty="0">
                <a:latin typeface="Trebuchet MS"/>
                <a:cs typeface="Trebuchet MS"/>
              </a:rPr>
              <a:t>Dikkatini </a:t>
            </a:r>
            <a:r>
              <a:rPr sz="4500" spc="210" dirty="0">
                <a:latin typeface="Trebuchet MS"/>
                <a:cs typeface="Trebuchet MS"/>
              </a:rPr>
              <a:t>yüksek</a:t>
            </a:r>
            <a:r>
              <a:rPr sz="4500" spc="-1070" dirty="0">
                <a:latin typeface="Trebuchet MS"/>
                <a:cs typeface="Trebuchet MS"/>
              </a:rPr>
              <a:t> </a:t>
            </a:r>
            <a:r>
              <a:rPr sz="4500" spc="60" dirty="0">
                <a:latin typeface="Trebuchet MS"/>
                <a:cs typeface="Trebuchet MS"/>
              </a:rPr>
              <a:t>tut  </a:t>
            </a:r>
            <a:r>
              <a:rPr sz="4500" spc="150" dirty="0">
                <a:latin typeface="Trebuchet MS"/>
                <a:cs typeface="Trebuchet MS"/>
              </a:rPr>
              <a:t>Derse </a:t>
            </a:r>
            <a:r>
              <a:rPr sz="4500" spc="40" dirty="0">
                <a:latin typeface="Trebuchet MS"/>
                <a:cs typeface="Trebuchet MS"/>
              </a:rPr>
              <a:t>hazırlıklı</a:t>
            </a:r>
            <a:r>
              <a:rPr sz="4500" spc="-1090" dirty="0">
                <a:latin typeface="Trebuchet MS"/>
                <a:cs typeface="Trebuchet MS"/>
              </a:rPr>
              <a:t> </a:t>
            </a:r>
            <a:r>
              <a:rPr sz="4500" spc="80" dirty="0">
                <a:latin typeface="Trebuchet MS"/>
                <a:cs typeface="Trebuchet MS"/>
              </a:rPr>
              <a:t>gel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3843" y="8483600"/>
            <a:ext cx="95599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85" dirty="0">
                <a:latin typeface="Trebuchet MS"/>
                <a:cs typeface="Trebuchet MS"/>
              </a:rPr>
              <a:t>Öğretmenini</a:t>
            </a:r>
            <a:r>
              <a:rPr sz="4500" spc="-470" dirty="0">
                <a:latin typeface="Trebuchet MS"/>
                <a:cs typeface="Trebuchet MS"/>
              </a:rPr>
              <a:t> </a:t>
            </a:r>
            <a:r>
              <a:rPr sz="4500" spc="75" dirty="0">
                <a:latin typeface="Trebuchet MS"/>
                <a:cs typeface="Trebuchet MS"/>
              </a:rPr>
              <a:t>iyi</a:t>
            </a:r>
            <a:r>
              <a:rPr sz="4500" spc="-470" dirty="0">
                <a:latin typeface="Trebuchet MS"/>
                <a:cs typeface="Trebuchet MS"/>
              </a:rPr>
              <a:t> </a:t>
            </a:r>
            <a:r>
              <a:rPr sz="4500" spc="45" dirty="0">
                <a:latin typeface="Trebuchet MS"/>
                <a:cs typeface="Trebuchet MS"/>
              </a:rPr>
              <a:t>dinle</a:t>
            </a:r>
            <a:r>
              <a:rPr sz="4500" spc="-465" dirty="0">
                <a:latin typeface="Trebuchet MS"/>
                <a:cs typeface="Trebuchet MS"/>
              </a:rPr>
              <a:t> </a:t>
            </a:r>
            <a:r>
              <a:rPr sz="4500" spc="25" dirty="0">
                <a:latin typeface="Trebuchet MS"/>
                <a:cs typeface="Trebuchet MS"/>
              </a:rPr>
              <a:t>(Etkin</a:t>
            </a:r>
            <a:r>
              <a:rPr sz="4500" spc="-470" dirty="0">
                <a:latin typeface="Trebuchet MS"/>
                <a:cs typeface="Trebuchet MS"/>
              </a:rPr>
              <a:t> </a:t>
            </a:r>
            <a:r>
              <a:rPr sz="4500" spc="15" dirty="0">
                <a:latin typeface="Trebuchet MS"/>
                <a:cs typeface="Trebuchet MS"/>
              </a:rPr>
              <a:t>Dinleme)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91374" y="2280565"/>
            <a:ext cx="5946140" cy="239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4450" spc="145" dirty="0">
                <a:latin typeface="Trebuchet MS"/>
                <a:cs typeface="Trebuchet MS"/>
              </a:rPr>
              <a:t>VERİMLİ</a:t>
            </a:r>
            <a:r>
              <a:rPr sz="4450" spc="-490" dirty="0">
                <a:latin typeface="Trebuchet MS"/>
                <a:cs typeface="Trebuchet MS"/>
              </a:rPr>
              <a:t> </a:t>
            </a:r>
            <a:r>
              <a:rPr sz="4450" spc="180" dirty="0">
                <a:latin typeface="Trebuchet MS"/>
                <a:cs typeface="Trebuchet MS"/>
              </a:rPr>
              <a:t>DERS</a:t>
            </a:r>
            <a:r>
              <a:rPr sz="4450" spc="-484" dirty="0">
                <a:latin typeface="Trebuchet MS"/>
                <a:cs typeface="Trebuchet MS"/>
              </a:rPr>
              <a:t> </a:t>
            </a:r>
            <a:r>
              <a:rPr sz="4450" spc="150" dirty="0">
                <a:latin typeface="Trebuchet MS"/>
                <a:cs typeface="Trebuchet MS"/>
              </a:rPr>
              <a:t>ÇALIŞMA </a:t>
            </a:r>
            <a:r>
              <a:rPr sz="4450" spc="80" dirty="0">
                <a:latin typeface="Trebuchet MS"/>
                <a:cs typeface="Trebuchet MS"/>
              </a:rPr>
              <a:t> </a:t>
            </a:r>
            <a:r>
              <a:rPr sz="4450" spc="70" dirty="0">
                <a:latin typeface="Trebuchet MS"/>
                <a:cs typeface="Trebuchet MS"/>
              </a:rPr>
              <a:t>İÇİN </a:t>
            </a:r>
            <a:r>
              <a:rPr sz="4450" spc="204" dirty="0">
                <a:latin typeface="Trebuchet MS"/>
                <a:cs typeface="Trebuchet MS"/>
              </a:rPr>
              <a:t>YAPMAM  </a:t>
            </a:r>
            <a:r>
              <a:rPr sz="4450" spc="75" dirty="0">
                <a:latin typeface="Trebuchet MS"/>
                <a:cs typeface="Trebuchet MS"/>
              </a:rPr>
              <a:t>GEREKENLER</a:t>
            </a:r>
            <a:endParaRPr sz="4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2537" y="897787"/>
            <a:ext cx="8881307" cy="8857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86903" y="0"/>
            <a:ext cx="1601096" cy="189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59676" y="6352641"/>
            <a:ext cx="3288665" cy="2759710"/>
            <a:chOff x="1559676" y="6352641"/>
            <a:chExt cx="3288665" cy="2759710"/>
          </a:xfrm>
        </p:grpSpPr>
        <p:sp>
          <p:nvSpPr>
            <p:cNvPr id="5" name="object 5"/>
            <p:cNvSpPr/>
            <p:nvPr/>
          </p:nvSpPr>
          <p:spPr>
            <a:xfrm>
              <a:off x="1676029" y="6352641"/>
              <a:ext cx="3172460" cy="2497455"/>
            </a:xfrm>
            <a:custGeom>
              <a:avLst/>
              <a:gdLst/>
              <a:ahLst/>
              <a:cxnLst/>
              <a:rect l="l" t="t" r="r" b="b"/>
              <a:pathLst>
                <a:path w="3172460" h="2497454">
                  <a:moveTo>
                    <a:pt x="3172001" y="2497254"/>
                  </a:moveTo>
                  <a:lnTo>
                    <a:pt x="0" y="2497254"/>
                  </a:lnTo>
                  <a:lnTo>
                    <a:pt x="0" y="0"/>
                  </a:lnTo>
                  <a:lnTo>
                    <a:pt x="3172001" y="0"/>
                  </a:lnTo>
                  <a:lnTo>
                    <a:pt x="3172001" y="2497254"/>
                  </a:lnTo>
                  <a:close/>
                </a:path>
              </a:pathLst>
            </a:custGeom>
            <a:solidFill>
              <a:srgbClr val="F4E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029" y="6352649"/>
              <a:ext cx="3172460" cy="167640"/>
            </a:xfrm>
            <a:custGeom>
              <a:avLst/>
              <a:gdLst/>
              <a:ahLst/>
              <a:cxnLst/>
              <a:rect l="l" t="t" r="r" b="b"/>
              <a:pathLst>
                <a:path w="3172460" h="167640">
                  <a:moveTo>
                    <a:pt x="3172001" y="167220"/>
                  </a:moveTo>
                  <a:lnTo>
                    <a:pt x="0" y="167220"/>
                  </a:lnTo>
                  <a:lnTo>
                    <a:pt x="0" y="0"/>
                  </a:lnTo>
                  <a:lnTo>
                    <a:pt x="3172001" y="0"/>
                  </a:lnTo>
                  <a:lnTo>
                    <a:pt x="3172001" y="167220"/>
                  </a:lnTo>
                  <a:close/>
                </a:path>
              </a:pathLst>
            </a:custGeom>
            <a:solidFill>
              <a:srgbClr val="181818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0694" y="6396137"/>
              <a:ext cx="83118" cy="83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6937" y="6396137"/>
              <a:ext cx="83118" cy="83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2358" y="6396137"/>
              <a:ext cx="83118" cy="83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9674" y="8473820"/>
              <a:ext cx="243204" cy="638810"/>
            </a:xfrm>
            <a:custGeom>
              <a:avLst/>
              <a:gdLst/>
              <a:ahLst/>
              <a:cxnLst/>
              <a:rect l="l" t="t" r="r" b="b"/>
              <a:pathLst>
                <a:path w="243205" h="638809">
                  <a:moveTo>
                    <a:pt x="243116" y="638352"/>
                  </a:moveTo>
                  <a:lnTo>
                    <a:pt x="227545" y="458851"/>
                  </a:lnTo>
                  <a:lnTo>
                    <a:pt x="233083" y="223570"/>
                  </a:lnTo>
                  <a:lnTo>
                    <a:pt x="229349" y="188734"/>
                  </a:lnTo>
                  <a:lnTo>
                    <a:pt x="196240" y="124002"/>
                  </a:lnTo>
                  <a:lnTo>
                    <a:pt x="167995" y="96342"/>
                  </a:lnTo>
                  <a:lnTo>
                    <a:pt x="58407" y="8496"/>
                  </a:lnTo>
                  <a:lnTo>
                    <a:pt x="26708" y="0"/>
                  </a:lnTo>
                  <a:lnTo>
                    <a:pt x="12052" y="5219"/>
                  </a:lnTo>
                  <a:lnTo>
                    <a:pt x="2120" y="16205"/>
                  </a:lnTo>
                  <a:lnTo>
                    <a:pt x="0" y="23558"/>
                  </a:lnTo>
                  <a:lnTo>
                    <a:pt x="355" y="31115"/>
                  </a:lnTo>
                  <a:lnTo>
                    <a:pt x="3111" y="38468"/>
                  </a:lnTo>
                  <a:lnTo>
                    <a:pt x="8191" y="45224"/>
                  </a:lnTo>
                  <a:lnTo>
                    <a:pt x="80949" y="119189"/>
                  </a:lnTo>
                  <a:lnTo>
                    <a:pt x="98056" y="139661"/>
                  </a:lnTo>
                  <a:lnTo>
                    <a:pt x="110845" y="161785"/>
                  </a:lnTo>
                  <a:lnTo>
                    <a:pt x="119113" y="185089"/>
                  </a:lnTo>
                  <a:lnTo>
                    <a:pt x="122631" y="209080"/>
                  </a:lnTo>
                  <a:lnTo>
                    <a:pt x="123520" y="229400"/>
                  </a:lnTo>
                  <a:lnTo>
                    <a:pt x="84734" y="178435"/>
                  </a:lnTo>
                  <a:lnTo>
                    <a:pt x="74752" y="169468"/>
                  </a:lnTo>
                  <a:lnTo>
                    <a:pt x="62064" y="164198"/>
                  </a:lnTo>
                  <a:lnTo>
                    <a:pt x="48221" y="162979"/>
                  </a:lnTo>
                  <a:lnTo>
                    <a:pt x="34759" y="166204"/>
                  </a:lnTo>
                  <a:lnTo>
                    <a:pt x="24803" y="172847"/>
                  </a:lnTo>
                  <a:lnTo>
                    <a:pt x="18757" y="181813"/>
                  </a:lnTo>
                  <a:lnTo>
                    <a:pt x="17030" y="192163"/>
                  </a:lnTo>
                  <a:lnTo>
                    <a:pt x="20002" y="202933"/>
                  </a:lnTo>
                  <a:lnTo>
                    <a:pt x="66713" y="294386"/>
                  </a:lnTo>
                  <a:lnTo>
                    <a:pt x="56235" y="351891"/>
                  </a:lnTo>
                  <a:lnTo>
                    <a:pt x="58686" y="388620"/>
                  </a:lnTo>
                  <a:lnTo>
                    <a:pt x="79413" y="420433"/>
                  </a:lnTo>
                  <a:lnTo>
                    <a:pt x="104444" y="444525"/>
                  </a:lnTo>
                  <a:lnTo>
                    <a:pt x="96088" y="627875"/>
                  </a:lnTo>
                  <a:lnTo>
                    <a:pt x="168935" y="633425"/>
                  </a:lnTo>
                  <a:lnTo>
                    <a:pt x="243116" y="638352"/>
                  </a:lnTo>
                  <a:close/>
                </a:path>
              </a:pathLst>
            </a:custGeom>
            <a:solidFill>
              <a:srgbClr val="FFC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4948299"/>
            <a:ext cx="5960745" cy="5335905"/>
            <a:chOff x="0" y="4948299"/>
            <a:chExt cx="5960745" cy="5335905"/>
          </a:xfrm>
        </p:grpSpPr>
        <p:sp>
          <p:nvSpPr>
            <p:cNvPr id="12" name="object 12"/>
            <p:cNvSpPr/>
            <p:nvPr/>
          </p:nvSpPr>
          <p:spPr>
            <a:xfrm>
              <a:off x="0" y="10139427"/>
              <a:ext cx="3525520" cy="144780"/>
            </a:xfrm>
            <a:custGeom>
              <a:avLst/>
              <a:gdLst/>
              <a:ahLst/>
              <a:cxnLst/>
              <a:rect l="l" t="t" r="r" b="b"/>
              <a:pathLst>
                <a:path w="3525520" h="144779">
                  <a:moveTo>
                    <a:pt x="3525211" y="144630"/>
                  </a:moveTo>
                  <a:lnTo>
                    <a:pt x="0" y="144630"/>
                  </a:lnTo>
                  <a:lnTo>
                    <a:pt x="0" y="0"/>
                  </a:lnTo>
                  <a:lnTo>
                    <a:pt x="3525211" y="0"/>
                  </a:lnTo>
                  <a:lnTo>
                    <a:pt x="3525211" y="144630"/>
                  </a:lnTo>
                  <a:close/>
                </a:path>
              </a:pathLst>
            </a:custGeom>
            <a:solidFill>
              <a:srgbClr val="F4E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0139427"/>
              <a:ext cx="3525520" cy="144780"/>
            </a:xfrm>
            <a:custGeom>
              <a:avLst/>
              <a:gdLst/>
              <a:ahLst/>
              <a:cxnLst/>
              <a:rect l="l" t="t" r="r" b="b"/>
              <a:pathLst>
                <a:path w="3525520" h="144779">
                  <a:moveTo>
                    <a:pt x="3525211" y="144630"/>
                  </a:moveTo>
                  <a:lnTo>
                    <a:pt x="0" y="144630"/>
                  </a:lnTo>
                  <a:lnTo>
                    <a:pt x="0" y="0"/>
                  </a:lnTo>
                  <a:lnTo>
                    <a:pt x="3525211" y="0"/>
                  </a:lnTo>
                  <a:lnTo>
                    <a:pt x="3525211" y="144630"/>
                  </a:lnTo>
                  <a:close/>
                </a:path>
              </a:pathLst>
            </a:custGeom>
            <a:solidFill>
              <a:srgbClr val="181818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816" y="4948299"/>
              <a:ext cx="5895890" cy="5298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37389" y="5155552"/>
              <a:ext cx="2212975" cy="2091055"/>
            </a:xfrm>
            <a:custGeom>
              <a:avLst/>
              <a:gdLst/>
              <a:ahLst/>
              <a:cxnLst/>
              <a:rect l="l" t="t" r="r" b="b"/>
              <a:pathLst>
                <a:path w="2212975" h="2091054">
                  <a:moveTo>
                    <a:pt x="125543" y="2090517"/>
                  </a:moveTo>
                  <a:lnTo>
                    <a:pt x="0" y="1971911"/>
                  </a:lnTo>
                  <a:lnTo>
                    <a:pt x="2087263" y="0"/>
                  </a:lnTo>
                  <a:lnTo>
                    <a:pt x="2212807" y="118605"/>
                  </a:lnTo>
                  <a:lnTo>
                    <a:pt x="125543" y="2090517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8010143" y="0"/>
            <a:ext cx="6845808" cy="2755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10002" y="5348965"/>
            <a:ext cx="271292" cy="618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34371" y="6259707"/>
            <a:ext cx="271292" cy="618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6945" y="7104156"/>
            <a:ext cx="271292" cy="6183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5579" y="531407"/>
            <a:ext cx="3490390" cy="31662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436798" y="4155917"/>
            <a:ext cx="1851201" cy="40344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648152" y="2818615"/>
            <a:ext cx="6563359" cy="4578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55" dirty="0">
                <a:solidFill>
                  <a:srgbClr val="000000"/>
                </a:solidFill>
              </a:rPr>
              <a:t>Her</a:t>
            </a:r>
            <a:r>
              <a:rPr sz="2800" spc="-280" dirty="0">
                <a:solidFill>
                  <a:srgbClr val="000000"/>
                </a:solidFill>
              </a:rPr>
              <a:t> </a:t>
            </a:r>
            <a:r>
              <a:rPr sz="2800" spc="60" dirty="0">
                <a:solidFill>
                  <a:srgbClr val="000000"/>
                </a:solidFill>
              </a:rPr>
              <a:t>çalışma</a:t>
            </a:r>
            <a:r>
              <a:rPr sz="2800" spc="-280" dirty="0">
                <a:solidFill>
                  <a:srgbClr val="000000"/>
                </a:solidFill>
              </a:rPr>
              <a:t> </a:t>
            </a:r>
            <a:r>
              <a:rPr sz="2800" spc="60" dirty="0">
                <a:solidFill>
                  <a:srgbClr val="000000"/>
                </a:solidFill>
              </a:rPr>
              <a:t>bir</a:t>
            </a:r>
            <a:r>
              <a:rPr sz="2800" spc="-280" dirty="0">
                <a:solidFill>
                  <a:srgbClr val="000000"/>
                </a:solidFill>
              </a:rPr>
              <a:t> </a:t>
            </a:r>
            <a:r>
              <a:rPr sz="2800" spc="50" dirty="0">
                <a:solidFill>
                  <a:srgbClr val="000000"/>
                </a:solidFill>
              </a:rPr>
              <a:t>amaca</a:t>
            </a:r>
            <a:r>
              <a:rPr sz="2800" spc="-275" dirty="0">
                <a:solidFill>
                  <a:srgbClr val="000000"/>
                </a:solidFill>
              </a:rPr>
              <a:t> </a:t>
            </a:r>
            <a:r>
              <a:rPr sz="2800" spc="85" dirty="0">
                <a:solidFill>
                  <a:srgbClr val="000000"/>
                </a:solidFill>
              </a:rPr>
              <a:t>yönelik</a:t>
            </a:r>
            <a:r>
              <a:rPr sz="2800" spc="-280" dirty="0">
                <a:solidFill>
                  <a:srgbClr val="000000"/>
                </a:solidFill>
              </a:rPr>
              <a:t> </a:t>
            </a:r>
            <a:r>
              <a:rPr sz="2800" spc="20" dirty="0">
                <a:solidFill>
                  <a:srgbClr val="000000"/>
                </a:solidFill>
              </a:rPr>
              <a:t>olmalıdır!</a:t>
            </a:r>
            <a:endParaRPr sz="2800"/>
          </a:p>
        </p:txBody>
      </p:sp>
      <p:sp>
        <p:nvSpPr>
          <p:cNvPr id="23" name="object 23"/>
          <p:cNvSpPr txBox="1"/>
          <p:nvPr/>
        </p:nvSpPr>
        <p:spPr>
          <a:xfrm>
            <a:off x="8635137" y="4560945"/>
            <a:ext cx="6744970" cy="302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spc="50" dirty="0">
                <a:solidFill>
                  <a:srgbClr val="FA1F08"/>
                </a:solidFill>
                <a:latin typeface="Trebuchet MS"/>
                <a:cs typeface="Trebuchet MS"/>
              </a:rPr>
              <a:t>Çalışmaya</a:t>
            </a:r>
            <a:r>
              <a:rPr sz="2700" spc="-295" dirty="0">
                <a:solidFill>
                  <a:srgbClr val="FA1F08"/>
                </a:solidFill>
                <a:latin typeface="Trebuchet MS"/>
                <a:cs typeface="Trebuchet MS"/>
              </a:rPr>
              <a:t> </a:t>
            </a:r>
            <a:r>
              <a:rPr sz="2700" spc="70" dirty="0">
                <a:solidFill>
                  <a:srgbClr val="FA1F08"/>
                </a:solidFill>
                <a:latin typeface="Trebuchet MS"/>
                <a:cs typeface="Trebuchet MS"/>
              </a:rPr>
              <a:t>başlamadan</a:t>
            </a:r>
            <a:r>
              <a:rPr sz="2700" spc="-290" dirty="0">
                <a:solidFill>
                  <a:srgbClr val="FA1F08"/>
                </a:solidFill>
                <a:latin typeface="Trebuchet MS"/>
                <a:cs typeface="Trebuchet MS"/>
              </a:rPr>
              <a:t> </a:t>
            </a:r>
            <a:r>
              <a:rPr sz="2700" spc="55" dirty="0">
                <a:solidFill>
                  <a:srgbClr val="FA1F08"/>
                </a:solidFill>
                <a:latin typeface="Trebuchet MS"/>
                <a:cs typeface="Trebuchet MS"/>
              </a:rPr>
              <a:t>önce</a:t>
            </a:r>
            <a:r>
              <a:rPr sz="2700" spc="-290" dirty="0">
                <a:solidFill>
                  <a:srgbClr val="FA1F08"/>
                </a:solidFill>
                <a:latin typeface="Trebuchet MS"/>
                <a:cs typeface="Trebuchet MS"/>
              </a:rPr>
              <a:t> </a:t>
            </a:r>
            <a:r>
              <a:rPr sz="2700" spc="70" dirty="0">
                <a:solidFill>
                  <a:srgbClr val="FA1F08"/>
                </a:solidFill>
                <a:latin typeface="Trebuchet MS"/>
                <a:cs typeface="Trebuchet MS"/>
              </a:rPr>
              <a:t>şunları</a:t>
            </a:r>
            <a:r>
              <a:rPr sz="2700" spc="-295" dirty="0">
                <a:solidFill>
                  <a:srgbClr val="FA1F08"/>
                </a:solidFill>
                <a:latin typeface="Trebuchet MS"/>
                <a:cs typeface="Trebuchet MS"/>
              </a:rPr>
              <a:t> </a:t>
            </a:r>
            <a:r>
              <a:rPr sz="2700" spc="-25" dirty="0">
                <a:solidFill>
                  <a:srgbClr val="FA1F08"/>
                </a:solidFill>
                <a:latin typeface="Trebuchet MS"/>
                <a:cs typeface="Trebuchet MS"/>
              </a:rPr>
              <a:t>belirle;</a:t>
            </a:r>
            <a:endParaRPr sz="2700">
              <a:latin typeface="Trebuchet MS"/>
              <a:cs typeface="Trebuchet MS"/>
            </a:endParaRPr>
          </a:p>
          <a:p>
            <a:pPr marR="77470" algn="ctr">
              <a:lnSpc>
                <a:spcPct val="100000"/>
              </a:lnSpc>
              <a:spcBef>
                <a:spcPts val="3180"/>
              </a:spcBef>
            </a:pPr>
            <a:r>
              <a:rPr sz="2800" spc="70" dirty="0">
                <a:latin typeface="Trebuchet MS"/>
                <a:cs typeface="Trebuchet MS"/>
              </a:rPr>
              <a:t>Hangi </a:t>
            </a:r>
            <a:r>
              <a:rPr sz="2800" spc="55" dirty="0">
                <a:latin typeface="Trebuchet MS"/>
                <a:cs typeface="Trebuchet MS"/>
              </a:rPr>
              <a:t>dersime</a:t>
            </a:r>
            <a:r>
              <a:rPr sz="2800" spc="-645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çalışacağım?</a:t>
            </a:r>
            <a:endParaRPr sz="2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810"/>
              </a:spcBef>
            </a:pPr>
            <a:r>
              <a:rPr sz="2800" spc="120" dirty="0">
                <a:latin typeface="Trebuchet MS"/>
                <a:cs typeface="Trebuchet MS"/>
              </a:rPr>
              <a:t>Bu</a:t>
            </a:r>
            <a:r>
              <a:rPr sz="2800" spc="-290" dirty="0">
                <a:latin typeface="Trebuchet MS"/>
                <a:cs typeface="Trebuchet MS"/>
              </a:rPr>
              <a:t> </a:t>
            </a:r>
            <a:r>
              <a:rPr sz="2800" spc="45" dirty="0">
                <a:latin typeface="Trebuchet MS"/>
                <a:cs typeface="Trebuchet MS"/>
              </a:rPr>
              <a:t>çalışmamda</a:t>
            </a:r>
            <a:r>
              <a:rPr sz="2800" spc="-29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Trebuchet MS"/>
                <a:cs typeface="Trebuchet MS"/>
              </a:rPr>
              <a:t>neler</a:t>
            </a:r>
            <a:r>
              <a:rPr sz="2800" spc="-290" dirty="0">
                <a:latin typeface="Trebuchet MS"/>
                <a:cs typeface="Trebuchet MS"/>
              </a:rPr>
              <a:t> </a:t>
            </a:r>
            <a:r>
              <a:rPr sz="2800" spc="85" dirty="0">
                <a:latin typeface="Trebuchet MS"/>
                <a:cs typeface="Trebuchet MS"/>
              </a:rPr>
              <a:t>öğreneceğim?</a:t>
            </a:r>
            <a:endParaRPr sz="2800">
              <a:latin typeface="Trebuchet MS"/>
              <a:cs typeface="Trebuchet MS"/>
            </a:endParaRPr>
          </a:p>
          <a:p>
            <a:pPr marL="369570">
              <a:lnSpc>
                <a:spcPct val="100000"/>
              </a:lnSpc>
              <a:spcBef>
                <a:spcPts val="3290"/>
              </a:spcBef>
            </a:pPr>
            <a:r>
              <a:rPr sz="2800" spc="120" dirty="0">
                <a:latin typeface="Trebuchet MS"/>
                <a:cs typeface="Trebuchet MS"/>
              </a:rPr>
              <a:t>Bu</a:t>
            </a:r>
            <a:r>
              <a:rPr sz="2800" spc="-290" dirty="0">
                <a:latin typeface="Trebuchet MS"/>
                <a:cs typeface="Trebuchet MS"/>
              </a:rPr>
              <a:t> </a:t>
            </a:r>
            <a:r>
              <a:rPr sz="2800" spc="45" dirty="0">
                <a:latin typeface="Trebuchet MS"/>
                <a:cs typeface="Trebuchet MS"/>
              </a:rPr>
              <a:t>çalışmamda</a:t>
            </a:r>
            <a:r>
              <a:rPr sz="2800" spc="-290" dirty="0">
                <a:latin typeface="Trebuchet MS"/>
                <a:cs typeface="Trebuchet MS"/>
              </a:rPr>
              <a:t> </a:t>
            </a:r>
            <a:r>
              <a:rPr sz="2800" spc="50" dirty="0">
                <a:latin typeface="Trebuchet MS"/>
                <a:cs typeface="Trebuchet MS"/>
              </a:rPr>
              <a:t>ne</a:t>
            </a:r>
            <a:r>
              <a:rPr sz="2800" spc="-290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kadar</a:t>
            </a:r>
            <a:r>
              <a:rPr sz="2800" spc="-290" dirty="0">
                <a:latin typeface="Trebuchet MS"/>
                <a:cs typeface="Trebuchet MS"/>
              </a:rPr>
              <a:t> </a:t>
            </a:r>
            <a:r>
              <a:rPr sz="2800" spc="85" dirty="0">
                <a:latin typeface="Trebuchet MS"/>
                <a:cs typeface="Trebuchet MS"/>
              </a:rPr>
              <a:t>öğreneceğim?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pc="-20" dirty="0"/>
              <a:t>HEY!</a:t>
            </a: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pc="80" dirty="0"/>
              <a:t>Biliyor</a:t>
            </a:r>
            <a:r>
              <a:rPr spc="-370" dirty="0"/>
              <a:t> </a:t>
            </a:r>
            <a:r>
              <a:rPr spc="195" dirty="0"/>
              <a:t>musun?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0224" y="4578090"/>
            <a:ext cx="3989070" cy="153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199"/>
              </a:lnSpc>
              <a:spcBef>
                <a:spcPts val="95"/>
              </a:spcBef>
            </a:pPr>
            <a:r>
              <a:rPr sz="2850" spc="30" dirty="0">
                <a:solidFill>
                  <a:srgbClr val="FFFFFF"/>
                </a:solidFill>
                <a:latin typeface="Trebuchet MS"/>
                <a:cs typeface="Trebuchet MS"/>
              </a:rPr>
              <a:t>Planlı</a:t>
            </a:r>
            <a:r>
              <a:rPr sz="285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75" dirty="0">
                <a:solidFill>
                  <a:srgbClr val="FFFFFF"/>
                </a:solidFill>
                <a:latin typeface="Trebuchet MS"/>
                <a:cs typeface="Trebuchet MS"/>
              </a:rPr>
              <a:t>çalışırsan</a:t>
            </a:r>
            <a:r>
              <a:rPr sz="285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daha</a:t>
            </a:r>
            <a:r>
              <a:rPr sz="285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45" dirty="0">
                <a:solidFill>
                  <a:srgbClr val="FFFFFF"/>
                </a:solidFill>
                <a:latin typeface="Trebuchet MS"/>
                <a:cs typeface="Trebuchet MS"/>
              </a:rPr>
              <a:t>az  </a:t>
            </a:r>
            <a:r>
              <a:rPr sz="2850" spc="50" dirty="0">
                <a:solidFill>
                  <a:srgbClr val="FFFFFF"/>
                </a:solidFill>
                <a:latin typeface="Trebuchet MS"/>
                <a:cs typeface="Trebuchet MS"/>
              </a:rPr>
              <a:t>zamanla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daha </a:t>
            </a:r>
            <a:r>
              <a:rPr sz="2850" spc="105" dirty="0">
                <a:solidFill>
                  <a:srgbClr val="FFFFFF"/>
                </a:solidFill>
                <a:latin typeface="Trebuchet MS"/>
                <a:cs typeface="Trebuchet MS"/>
              </a:rPr>
              <a:t>çok </a:t>
            </a:r>
            <a:r>
              <a:rPr sz="2850" spc="150" dirty="0">
                <a:solidFill>
                  <a:srgbClr val="FFFFFF"/>
                </a:solidFill>
                <a:latin typeface="Trebuchet MS"/>
                <a:cs typeface="Trebuchet MS"/>
              </a:rPr>
              <a:t>şey  </a:t>
            </a:r>
            <a:r>
              <a:rPr sz="2850" spc="55" dirty="0">
                <a:solidFill>
                  <a:srgbClr val="FFFFFF"/>
                </a:solidFill>
                <a:latin typeface="Trebuchet MS"/>
                <a:cs typeface="Trebuchet MS"/>
              </a:rPr>
              <a:t>öğrenebilirsin!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92" y="3355122"/>
            <a:ext cx="5981065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54500"/>
              </a:lnSpc>
              <a:spcBef>
                <a:spcPts val="100"/>
              </a:spcBef>
            </a:pPr>
            <a:r>
              <a:rPr sz="2750" spc="35" dirty="0">
                <a:latin typeface="Trebuchet MS"/>
                <a:cs typeface="Trebuchet MS"/>
              </a:rPr>
              <a:t>Plan</a:t>
            </a:r>
            <a:r>
              <a:rPr sz="2750" spc="-28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demek;</a:t>
            </a:r>
            <a:r>
              <a:rPr sz="2750" spc="-28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"</a:t>
            </a:r>
            <a:r>
              <a:rPr sz="2750" spc="110" dirty="0">
                <a:solidFill>
                  <a:srgbClr val="5D17EB"/>
                </a:solidFill>
                <a:latin typeface="Trebuchet MS"/>
                <a:cs typeface="Trebuchet MS"/>
              </a:rPr>
              <a:t>Nasıl</a:t>
            </a:r>
            <a:r>
              <a:rPr sz="2750" spc="110" dirty="0">
                <a:latin typeface="Trebuchet MS"/>
                <a:cs typeface="Trebuchet MS"/>
              </a:rPr>
              <a:t>"</a:t>
            </a:r>
            <a:r>
              <a:rPr sz="2750" spc="-280" dirty="0">
                <a:latin typeface="Trebuchet MS"/>
                <a:cs typeface="Trebuchet MS"/>
              </a:rPr>
              <a:t> </a:t>
            </a:r>
            <a:r>
              <a:rPr sz="2750" spc="-345" dirty="0">
                <a:latin typeface="Trebuchet MS"/>
                <a:cs typeface="Trebuchet MS"/>
              </a:rPr>
              <a:t>,</a:t>
            </a:r>
            <a:r>
              <a:rPr sz="2750" spc="-28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"</a:t>
            </a:r>
            <a:r>
              <a:rPr sz="2750" spc="110" dirty="0">
                <a:solidFill>
                  <a:srgbClr val="5D17EB"/>
                </a:solidFill>
                <a:latin typeface="Trebuchet MS"/>
                <a:cs typeface="Trebuchet MS"/>
              </a:rPr>
              <a:t>Ne</a:t>
            </a:r>
            <a:r>
              <a:rPr sz="2750" spc="-280" dirty="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sz="2750" spc="75" dirty="0">
                <a:solidFill>
                  <a:srgbClr val="5D17EB"/>
                </a:solidFill>
                <a:latin typeface="Trebuchet MS"/>
                <a:cs typeface="Trebuchet MS"/>
              </a:rPr>
              <a:t>zaman</a:t>
            </a:r>
            <a:r>
              <a:rPr sz="2750" spc="75" dirty="0">
                <a:latin typeface="Trebuchet MS"/>
                <a:cs typeface="Trebuchet MS"/>
              </a:rPr>
              <a:t>"</a:t>
            </a:r>
            <a:r>
              <a:rPr sz="2750" spc="-285" dirty="0">
                <a:latin typeface="Trebuchet MS"/>
                <a:cs typeface="Trebuchet MS"/>
              </a:rPr>
              <a:t> </a:t>
            </a:r>
            <a:r>
              <a:rPr sz="2750" spc="75" dirty="0">
                <a:latin typeface="Trebuchet MS"/>
                <a:cs typeface="Trebuchet MS"/>
              </a:rPr>
              <a:t>ve  </a:t>
            </a:r>
            <a:r>
              <a:rPr sz="2750" spc="85" dirty="0">
                <a:latin typeface="Trebuchet MS"/>
                <a:cs typeface="Trebuchet MS"/>
              </a:rPr>
              <a:t>"</a:t>
            </a:r>
            <a:r>
              <a:rPr sz="2750" spc="85" dirty="0">
                <a:solidFill>
                  <a:srgbClr val="5D17EB"/>
                </a:solidFill>
                <a:latin typeface="Trebuchet MS"/>
                <a:cs typeface="Trebuchet MS"/>
              </a:rPr>
              <a:t>Nerede</a:t>
            </a:r>
            <a:r>
              <a:rPr sz="2750" spc="85" dirty="0">
                <a:latin typeface="Trebuchet MS"/>
                <a:cs typeface="Trebuchet MS"/>
              </a:rPr>
              <a:t>"</a:t>
            </a:r>
            <a:r>
              <a:rPr sz="2750" spc="-290" dirty="0">
                <a:latin typeface="Trebuchet MS"/>
                <a:cs typeface="Trebuchet MS"/>
              </a:rPr>
              <a:t> </a:t>
            </a:r>
            <a:r>
              <a:rPr sz="2750" spc="40" dirty="0">
                <a:latin typeface="Trebuchet MS"/>
                <a:cs typeface="Trebuchet MS"/>
              </a:rPr>
              <a:t>çalışacağınıza</a:t>
            </a:r>
            <a:r>
              <a:rPr sz="2750" spc="-290" dirty="0">
                <a:latin typeface="Trebuchet MS"/>
                <a:cs typeface="Trebuchet MS"/>
              </a:rPr>
              <a:t> </a:t>
            </a:r>
            <a:r>
              <a:rPr sz="2750" spc="65" dirty="0">
                <a:latin typeface="Trebuchet MS"/>
                <a:cs typeface="Trebuchet MS"/>
              </a:rPr>
              <a:t>karar</a:t>
            </a:r>
            <a:r>
              <a:rPr sz="2750" spc="-290" dirty="0">
                <a:latin typeface="Trebuchet MS"/>
                <a:cs typeface="Trebuchet MS"/>
              </a:rPr>
              <a:t> </a:t>
            </a:r>
            <a:r>
              <a:rPr sz="2750" spc="60" dirty="0">
                <a:latin typeface="Trebuchet MS"/>
                <a:cs typeface="Trebuchet MS"/>
              </a:rPr>
              <a:t>vermek  </a:t>
            </a:r>
            <a:r>
              <a:rPr sz="2750" spc="10" dirty="0">
                <a:latin typeface="Trebuchet MS"/>
                <a:cs typeface="Trebuchet MS"/>
              </a:rPr>
              <a:t>demektir!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1958" y="6053875"/>
            <a:ext cx="5808345" cy="1889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marR="5080" indent="-9525">
              <a:lnSpc>
                <a:spcPct val="145600"/>
              </a:lnSpc>
              <a:spcBef>
                <a:spcPts val="95"/>
              </a:spcBef>
            </a:pPr>
            <a:r>
              <a:rPr sz="2800" spc="40" dirty="0">
                <a:latin typeface="Trebuchet MS"/>
                <a:cs typeface="Trebuchet MS"/>
              </a:rPr>
              <a:t>Önce</a:t>
            </a:r>
            <a:r>
              <a:rPr sz="2800" spc="-300" dirty="0"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5D17EB"/>
                </a:solidFill>
                <a:latin typeface="Trebuchet MS"/>
                <a:cs typeface="Trebuchet MS"/>
              </a:rPr>
              <a:t>nerede</a:t>
            </a:r>
            <a:r>
              <a:rPr sz="2800" spc="-295" dirty="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latin typeface="Trebuchet MS"/>
                <a:cs typeface="Trebuchet MS"/>
              </a:rPr>
              <a:t>çalışacağına</a:t>
            </a:r>
            <a:r>
              <a:rPr sz="2800" spc="-300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karar</a:t>
            </a:r>
            <a:r>
              <a:rPr sz="2800" spc="-29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ver!  </a:t>
            </a:r>
            <a:r>
              <a:rPr sz="2800" spc="105" dirty="0">
                <a:latin typeface="Trebuchet MS"/>
                <a:cs typeface="Trebuchet MS"/>
              </a:rPr>
              <a:t>Sonra</a:t>
            </a:r>
            <a:r>
              <a:rPr sz="2800" spc="-295" dirty="0"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5D17EB"/>
                </a:solidFill>
                <a:latin typeface="Trebuchet MS"/>
                <a:cs typeface="Trebuchet MS"/>
              </a:rPr>
              <a:t>nasıl</a:t>
            </a:r>
            <a:r>
              <a:rPr sz="2800" spc="-290" dirty="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latin typeface="Trebuchet MS"/>
                <a:cs typeface="Trebuchet MS"/>
              </a:rPr>
              <a:t>çalışacağına</a:t>
            </a:r>
            <a:r>
              <a:rPr sz="2800" spc="-290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karar</a:t>
            </a:r>
            <a:r>
              <a:rPr sz="2800" spc="-29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ver!</a:t>
            </a:r>
            <a:endParaRPr sz="28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1530"/>
              </a:spcBef>
            </a:pPr>
            <a:r>
              <a:rPr sz="2800" spc="55" dirty="0">
                <a:solidFill>
                  <a:srgbClr val="5D17EB"/>
                </a:solidFill>
                <a:latin typeface="Trebuchet MS"/>
                <a:cs typeface="Trebuchet MS"/>
              </a:rPr>
              <a:t>Ne</a:t>
            </a:r>
            <a:r>
              <a:rPr sz="2800" spc="-290" dirty="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5D17EB"/>
                </a:solidFill>
                <a:latin typeface="Trebuchet MS"/>
                <a:cs typeface="Trebuchet MS"/>
              </a:rPr>
              <a:t>zaman</a:t>
            </a:r>
            <a:r>
              <a:rPr sz="2800" spc="-285" dirty="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latin typeface="Trebuchet MS"/>
                <a:cs typeface="Trebuchet MS"/>
              </a:rPr>
              <a:t>çalışacağını</a:t>
            </a:r>
            <a:r>
              <a:rPr sz="2800" spc="-285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belirle!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8522" y="4901793"/>
            <a:ext cx="6372225" cy="4553585"/>
          </a:xfrm>
          <a:custGeom>
            <a:avLst/>
            <a:gdLst/>
            <a:ahLst/>
            <a:cxnLst/>
            <a:rect l="l" t="t" r="r" b="b"/>
            <a:pathLst>
              <a:path w="6372225" h="4553584">
                <a:moveTo>
                  <a:pt x="4956645" y="4553404"/>
                </a:moveTo>
                <a:lnTo>
                  <a:pt x="4463950" y="4552880"/>
                </a:lnTo>
                <a:lnTo>
                  <a:pt x="3050966" y="4550919"/>
                </a:lnTo>
                <a:lnTo>
                  <a:pt x="1898468" y="4548275"/>
                </a:lnTo>
                <a:lnTo>
                  <a:pt x="1122138" y="4545952"/>
                </a:lnTo>
                <a:lnTo>
                  <a:pt x="837654" y="4544955"/>
                </a:lnTo>
                <a:lnTo>
                  <a:pt x="787457" y="4542989"/>
                </a:lnTo>
                <a:lnTo>
                  <a:pt x="734180" y="4540546"/>
                </a:lnTo>
                <a:lnTo>
                  <a:pt x="678695" y="4537557"/>
                </a:lnTo>
                <a:lnTo>
                  <a:pt x="621873" y="4533957"/>
                </a:lnTo>
                <a:lnTo>
                  <a:pt x="564586" y="4529676"/>
                </a:lnTo>
                <a:lnTo>
                  <a:pt x="507705" y="4524647"/>
                </a:lnTo>
                <a:lnTo>
                  <a:pt x="452102" y="4518803"/>
                </a:lnTo>
                <a:lnTo>
                  <a:pt x="398648" y="4512076"/>
                </a:lnTo>
                <a:lnTo>
                  <a:pt x="348215" y="4504399"/>
                </a:lnTo>
                <a:lnTo>
                  <a:pt x="301674" y="4495705"/>
                </a:lnTo>
                <a:lnTo>
                  <a:pt x="259898" y="4485924"/>
                </a:lnTo>
                <a:lnTo>
                  <a:pt x="196245" y="4464571"/>
                </a:lnTo>
                <a:lnTo>
                  <a:pt x="148172" y="4440497"/>
                </a:lnTo>
                <a:lnTo>
                  <a:pt x="108668" y="4410153"/>
                </a:lnTo>
                <a:lnTo>
                  <a:pt x="76892" y="4371189"/>
                </a:lnTo>
                <a:lnTo>
                  <a:pt x="52004" y="4321256"/>
                </a:lnTo>
                <a:lnTo>
                  <a:pt x="33162" y="4258004"/>
                </a:lnTo>
                <a:lnTo>
                  <a:pt x="19525" y="4179083"/>
                </a:lnTo>
                <a:lnTo>
                  <a:pt x="14396" y="4133012"/>
                </a:lnTo>
                <a:lnTo>
                  <a:pt x="10254" y="4082143"/>
                </a:lnTo>
                <a:lnTo>
                  <a:pt x="6992" y="4026182"/>
                </a:lnTo>
                <a:lnTo>
                  <a:pt x="4506" y="3964835"/>
                </a:lnTo>
                <a:lnTo>
                  <a:pt x="2691" y="3897808"/>
                </a:lnTo>
                <a:lnTo>
                  <a:pt x="1442" y="3824808"/>
                </a:lnTo>
                <a:lnTo>
                  <a:pt x="653" y="3745541"/>
                </a:lnTo>
                <a:lnTo>
                  <a:pt x="220" y="3659713"/>
                </a:lnTo>
                <a:lnTo>
                  <a:pt x="0" y="3467160"/>
                </a:lnTo>
                <a:lnTo>
                  <a:pt x="4506" y="1451992"/>
                </a:lnTo>
                <a:lnTo>
                  <a:pt x="6454" y="1060657"/>
                </a:lnTo>
                <a:lnTo>
                  <a:pt x="8237" y="852664"/>
                </a:lnTo>
                <a:lnTo>
                  <a:pt x="10543" y="682182"/>
                </a:lnTo>
                <a:lnTo>
                  <a:pt x="12683" y="576458"/>
                </a:lnTo>
                <a:lnTo>
                  <a:pt x="15229" y="487779"/>
                </a:lnTo>
                <a:lnTo>
                  <a:pt x="17176" y="437270"/>
                </a:lnTo>
                <a:lnTo>
                  <a:pt x="19339" y="393049"/>
                </a:lnTo>
                <a:lnTo>
                  <a:pt x="21733" y="354601"/>
                </a:lnTo>
                <a:lnTo>
                  <a:pt x="27269" y="292962"/>
                </a:lnTo>
                <a:lnTo>
                  <a:pt x="33898" y="248235"/>
                </a:lnTo>
                <a:lnTo>
                  <a:pt x="43896" y="209831"/>
                </a:lnTo>
                <a:lnTo>
                  <a:pt x="61489" y="174321"/>
                </a:lnTo>
                <a:lnTo>
                  <a:pt x="85344" y="141824"/>
                </a:lnTo>
                <a:lnTo>
                  <a:pt x="112560" y="113640"/>
                </a:lnTo>
                <a:lnTo>
                  <a:pt x="143074" y="89461"/>
                </a:lnTo>
                <a:lnTo>
                  <a:pt x="176822" y="68981"/>
                </a:lnTo>
                <a:lnTo>
                  <a:pt x="213740" y="51892"/>
                </a:lnTo>
                <a:lnTo>
                  <a:pt x="253764" y="37888"/>
                </a:lnTo>
                <a:lnTo>
                  <a:pt x="296831" y="26661"/>
                </a:lnTo>
                <a:lnTo>
                  <a:pt x="342876" y="17905"/>
                </a:lnTo>
                <a:lnTo>
                  <a:pt x="391835" y="11313"/>
                </a:lnTo>
                <a:lnTo>
                  <a:pt x="443646" y="6577"/>
                </a:lnTo>
                <a:lnTo>
                  <a:pt x="498243" y="3390"/>
                </a:lnTo>
                <a:lnTo>
                  <a:pt x="555564" y="1446"/>
                </a:lnTo>
                <a:lnTo>
                  <a:pt x="615543" y="438"/>
                </a:lnTo>
                <a:lnTo>
                  <a:pt x="678118" y="58"/>
                </a:lnTo>
                <a:lnTo>
                  <a:pt x="743224" y="0"/>
                </a:lnTo>
                <a:lnTo>
                  <a:pt x="1280703" y="5221"/>
                </a:lnTo>
                <a:lnTo>
                  <a:pt x="1770380" y="7259"/>
                </a:lnTo>
                <a:lnTo>
                  <a:pt x="2491720" y="6381"/>
                </a:lnTo>
                <a:lnTo>
                  <a:pt x="4623953" y="201"/>
                </a:lnTo>
                <a:lnTo>
                  <a:pt x="5235661" y="297"/>
                </a:lnTo>
                <a:lnTo>
                  <a:pt x="5584334" y="1534"/>
                </a:lnTo>
                <a:lnTo>
                  <a:pt x="5694997" y="2303"/>
                </a:lnTo>
                <a:lnTo>
                  <a:pt x="5764295" y="4162"/>
                </a:lnTo>
                <a:lnTo>
                  <a:pt x="5826794" y="6907"/>
                </a:lnTo>
                <a:lnTo>
                  <a:pt x="5883292" y="10742"/>
                </a:lnTo>
                <a:lnTo>
                  <a:pt x="5934583" y="15869"/>
                </a:lnTo>
                <a:lnTo>
                  <a:pt x="5981466" y="22492"/>
                </a:lnTo>
                <a:lnTo>
                  <a:pt x="6024736" y="30813"/>
                </a:lnTo>
                <a:lnTo>
                  <a:pt x="6065191" y="41036"/>
                </a:lnTo>
                <a:lnTo>
                  <a:pt x="6103626" y="53363"/>
                </a:lnTo>
                <a:lnTo>
                  <a:pt x="6140839" y="67997"/>
                </a:lnTo>
                <a:lnTo>
                  <a:pt x="6177625" y="85141"/>
                </a:lnTo>
                <a:lnTo>
                  <a:pt x="6214783" y="104997"/>
                </a:lnTo>
                <a:lnTo>
                  <a:pt x="6253107" y="127770"/>
                </a:lnTo>
                <a:lnTo>
                  <a:pt x="6282558" y="152099"/>
                </a:lnTo>
                <a:lnTo>
                  <a:pt x="6303184" y="184752"/>
                </a:lnTo>
                <a:lnTo>
                  <a:pt x="6317309" y="224045"/>
                </a:lnTo>
                <a:lnTo>
                  <a:pt x="6326603" y="263563"/>
                </a:lnTo>
                <a:lnTo>
                  <a:pt x="6334845" y="313382"/>
                </a:lnTo>
                <a:lnTo>
                  <a:pt x="6339783" y="353068"/>
                </a:lnTo>
                <a:lnTo>
                  <a:pt x="6344295" y="398459"/>
                </a:lnTo>
                <a:lnTo>
                  <a:pt x="6348397" y="450005"/>
                </a:lnTo>
                <a:lnTo>
                  <a:pt x="6353818" y="539850"/>
                </a:lnTo>
                <a:lnTo>
                  <a:pt x="6356969" y="608754"/>
                </a:lnTo>
                <a:lnTo>
                  <a:pt x="6359768" y="685389"/>
                </a:lnTo>
                <a:lnTo>
                  <a:pt x="6362232" y="770207"/>
                </a:lnTo>
                <a:lnTo>
                  <a:pt x="6364377" y="863657"/>
                </a:lnTo>
                <a:lnTo>
                  <a:pt x="6366220" y="966190"/>
                </a:lnTo>
                <a:lnTo>
                  <a:pt x="6368455" y="1138006"/>
                </a:lnTo>
                <a:lnTo>
                  <a:pt x="6370103" y="1332791"/>
                </a:lnTo>
                <a:lnTo>
                  <a:pt x="6371221" y="1552067"/>
                </a:lnTo>
                <a:lnTo>
                  <a:pt x="6371982" y="1885160"/>
                </a:lnTo>
                <a:lnTo>
                  <a:pt x="6371830" y="2479383"/>
                </a:lnTo>
                <a:lnTo>
                  <a:pt x="6369771" y="3556249"/>
                </a:lnTo>
                <a:lnTo>
                  <a:pt x="6369297" y="3639980"/>
                </a:lnTo>
                <a:lnTo>
                  <a:pt x="6368389" y="3718563"/>
                </a:lnTo>
                <a:lnTo>
                  <a:pt x="6366953" y="3792167"/>
                </a:lnTo>
                <a:lnTo>
                  <a:pt x="6364893" y="3860964"/>
                </a:lnTo>
                <a:lnTo>
                  <a:pt x="6362113" y="3925123"/>
                </a:lnTo>
                <a:lnTo>
                  <a:pt x="6358518" y="3984814"/>
                </a:lnTo>
                <a:lnTo>
                  <a:pt x="6354011" y="4040207"/>
                </a:lnTo>
                <a:lnTo>
                  <a:pt x="6348499" y="4091472"/>
                </a:lnTo>
                <a:lnTo>
                  <a:pt x="6341884" y="4138779"/>
                </a:lnTo>
                <a:lnTo>
                  <a:pt x="6334071" y="4182299"/>
                </a:lnTo>
                <a:lnTo>
                  <a:pt x="6324965" y="4222201"/>
                </a:lnTo>
                <a:lnTo>
                  <a:pt x="6302492" y="4291831"/>
                </a:lnTo>
                <a:lnTo>
                  <a:pt x="6273699" y="4349031"/>
                </a:lnTo>
                <a:lnTo>
                  <a:pt x="6237821" y="4395160"/>
                </a:lnTo>
                <a:lnTo>
                  <a:pt x="6194094" y="4431578"/>
                </a:lnTo>
                <a:lnTo>
                  <a:pt x="6141753" y="4459646"/>
                </a:lnTo>
                <a:lnTo>
                  <a:pt x="6080034" y="4480725"/>
                </a:lnTo>
                <a:lnTo>
                  <a:pt x="6008172" y="4496173"/>
                </a:lnTo>
                <a:lnTo>
                  <a:pt x="5968199" y="4502211"/>
                </a:lnTo>
                <a:lnTo>
                  <a:pt x="5925403" y="4507352"/>
                </a:lnTo>
                <a:lnTo>
                  <a:pt x="5879689" y="4511765"/>
                </a:lnTo>
                <a:lnTo>
                  <a:pt x="5531789" y="4536701"/>
                </a:lnTo>
                <a:lnTo>
                  <a:pt x="5268349" y="4549296"/>
                </a:lnTo>
                <a:lnTo>
                  <a:pt x="4956645" y="45534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35937" y="4807183"/>
            <a:ext cx="6372225" cy="4553585"/>
          </a:xfrm>
          <a:custGeom>
            <a:avLst/>
            <a:gdLst/>
            <a:ahLst/>
            <a:cxnLst/>
            <a:rect l="l" t="t" r="r" b="b"/>
            <a:pathLst>
              <a:path w="6372225" h="4553584">
                <a:moveTo>
                  <a:pt x="4956645" y="4553404"/>
                </a:moveTo>
                <a:lnTo>
                  <a:pt x="4463950" y="4552880"/>
                </a:lnTo>
                <a:lnTo>
                  <a:pt x="3050966" y="4550919"/>
                </a:lnTo>
                <a:lnTo>
                  <a:pt x="1898468" y="4548275"/>
                </a:lnTo>
                <a:lnTo>
                  <a:pt x="1122138" y="4545952"/>
                </a:lnTo>
                <a:lnTo>
                  <a:pt x="837654" y="4544955"/>
                </a:lnTo>
                <a:lnTo>
                  <a:pt x="787457" y="4542989"/>
                </a:lnTo>
                <a:lnTo>
                  <a:pt x="734180" y="4540546"/>
                </a:lnTo>
                <a:lnTo>
                  <a:pt x="678695" y="4537557"/>
                </a:lnTo>
                <a:lnTo>
                  <a:pt x="621873" y="4533957"/>
                </a:lnTo>
                <a:lnTo>
                  <a:pt x="564586" y="4529676"/>
                </a:lnTo>
                <a:lnTo>
                  <a:pt x="507705" y="4524647"/>
                </a:lnTo>
                <a:lnTo>
                  <a:pt x="452102" y="4518803"/>
                </a:lnTo>
                <a:lnTo>
                  <a:pt x="398648" y="4512076"/>
                </a:lnTo>
                <a:lnTo>
                  <a:pt x="348215" y="4504399"/>
                </a:lnTo>
                <a:lnTo>
                  <a:pt x="301674" y="4495705"/>
                </a:lnTo>
                <a:lnTo>
                  <a:pt x="259898" y="4485924"/>
                </a:lnTo>
                <a:lnTo>
                  <a:pt x="196245" y="4464571"/>
                </a:lnTo>
                <a:lnTo>
                  <a:pt x="148172" y="4440497"/>
                </a:lnTo>
                <a:lnTo>
                  <a:pt x="108668" y="4410153"/>
                </a:lnTo>
                <a:lnTo>
                  <a:pt x="76892" y="4371189"/>
                </a:lnTo>
                <a:lnTo>
                  <a:pt x="52004" y="4321256"/>
                </a:lnTo>
                <a:lnTo>
                  <a:pt x="33162" y="4258004"/>
                </a:lnTo>
                <a:lnTo>
                  <a:pt x="19525" y="4179083"/>
                </a:lnTo>
                <a:lnTo>
                  <a:pt x="14396" y="4133012"/>
                </a:lnTo>
                <a:lnTo>
                  <a:pt x="10254" y="4082143"/>
                </a:lnTo>
                <a:lnTo>
                  <a:pt x="6992" y="4026182"/>
                </a:lnTo>
                <a:lnTo>
                  <a:pt x="4506" y="3964835"/>
                </a:lnTo>
                <a:lnTo>
                  <a:pt x="2691" y="3897808"/>
                </a:lnTo>
                <a:lnTo>
                  <a:pt x="1442" y="3824808"/>
                </a:lnTo>
                <a:lnTo>
                  <a:pt x="653" y="3745541"/>
                </a:lnTo>
                <a:lnTo>
                  <a:pt x="220" y="3659713"/>
                </a:lnTo>
                <a:lnTo>
                  <a:pt x="0" y="3467160"/>
                </a:lnTo>
                <a:lnTo>
                  <a:pt x="4506" y="1451992"/>
                </a:lnTo>
                <a:lnTo>
                  <a:pt x="6454" y="1060657"/>
                </a:lnTo>
                <a:lnTo>
                  <a:pt x="8237" y="852664"/>
                </a:lnTo>
                <a:lnTo>
                  <a:pt x="10543" y="682182"/>
                </a:lnTo>
                <a:lnTo>
                  <a:pt x="12683" y="576458"/>
                </a:lnTo>
                <a:lnTo>
                  <a:pt x="15229" y="487779"/>
                </a:lnTo>
                <a:lnTo>
                  <a:pt x="17176" y="437270"/>
                </a:lnTo>
                <a:lnTo>
                  <a:pt x="19339" y="393049"/>
                </a:lnTo>
                <a:lnTo>
                  <a:pt x="21733" y="354601"/>
                </a:lnTo>
                <a:lnTo>
                  <a:pt x="27269" y="292962"/>
                </a:lnTo>
                <a:lnTo>
                  <a:pt x="33898" y="248235"/>
                </a:lnTo>
                <a:lnTo>
                  <a:pt x="43896" y="209831"/>
                </a:lnTo>
                <a:lnTo>
                  <a:pt x="61489" y="174321"/>
                </a:lnTo>
                <a:lnTo>
                  <a:pt x="85344" y="141824"/>
                </a:lnTo>
                <a:lnTo>
                  <a:pt x="112560" y="113640"/>
                </a:lnTo>
                <a:lnTo>
                  <a:pt x="143074" y="89461"/>
                </a:lnTo>
                <a:lnTo>
                  <a:pt x="176822" y="68981"/>
                </a:lnTo>
                <a:lnTo>
                  <a:pt x="213740" y="51892"/>
                </a:lnTo>
                <a:lnTo>
                  <a:pt x="253764" y="37888"/>
                </a:lnTo>
                <a:lnTo>
                  <a:pt x="296831" y="26661"/>
                </a:lnTo>
                <a:lnTo>
                  <a:pt x="342876" y="17905"/>
                </a:lnTo>
                <a:lnTo>
                  <a:pt x="391835" y="11313"/>
                </a:lnTo>
                <a:lnTo>
                  <a:pt x="443646" y="6577"/>
                </a:lnTo>
                <a:lnTo>
                  <a:pt x="498243" y="3390"/>
                </a:lnTo>
                <a:lnTo>
                  <a:pt x="555564" y="1446"/>
                </a:lnTo>
                <a:lnTo>
                  <a:pt x="615543" y="438"/>
                </a:lnTo>
                <a:lnTo>
                  <a:pt x="678118" y="58"/>
                </a:lnTo>
                <a:lnTo>
                  <a:pt x="743224" y="0"/>
                </a:lnTo>
                <a:lnTo>
                  <a:pt x="1280703" y="5221"/>
                </a:lnTo>
                <a:lnTo>
                  <a:pt x="1770380" y="7259"/>
                </a:lnTo>
                <a:lnTo>
                  <a:pt x="2491720" y="6381"/>
                </a:lnTo>
                <a:lnTo>
                  <a:pt x="4623953" y="201"/>
                </a:lnTo>
                <a:lnTo>
                  <a:pt x="5235661" y="297"/>
                </a:lnTo>
                <a:lnTo>
                  <a:pt x="5584334" y="1534"/>
                </a:lnTo>
                <a:lnTo>
                  <a:pt x="5694997" y="2303"/>
                </a:lnTo>
                <a:lnTo>
                  <a:pt x="5764295" y="4162"/>
                </a:lnTo>
                <a:lnTo>
                  <a:pt x="5826794" y="6907"/>
                </a:lnTo>
                <a:lnTo>
                  <a:pt x="5883292" y="10742"/>
                </a:lnTo>
                <a:lnTo>
                  <a:pt x="5934583" y="15869"/>
                </a:lnTo>
                <a:lnTo>
                  <a:pt x="5981466" y="22492"/>
                </a:lnTo>
                <a:lnTo>
                  <a:pt x="6024736" y="30813"/>
                </a:lnTo>
                <a:lnTo>
                  <a:pt x="6065191" y="41036"/>
                </a:lnTo>
                <a:lnTo>
                  <a:pt x="6103626" y="53363"/>
                </a:lnTo>
                <a:lnTo>
                  <a:pt x="6140839" y="67997"/>
                </a:lnTo>
                <a:lnTo>
                  <a:pt x="6177625" y="85141"/>
                </a:lnTo>
                <a:lnTo>
                  <a:pt x="6214783" y="104997"/>
                </a:lnTo>
                <a:lnTo>
                  <a:pt x="6253107" y="127770"/>
                </a:lnTo>
                <a:lnTo>
                  <a:pt x="6282558" y="152099"/>
                </a:lnTo>
                <a:lnTo>
                  <a:pt x="6303184" y="184752"/>
                </a:lnTo>
                <a:lnTo>
                  <a:pt x="6317309" y="224045"/>
                </a:lnTo>
                <a:lnTo>
                  <a:pt x="6326603" y="263563"/>
                </a:lnTo>
                <a:lnTo>
                  <a:pt x="6334845" y="313382"/>
                </a:lnTo>
                <a:lnTo>
                  <a:pt x="6339783" y="353068"/>
                </a:lnTo>
                <a:lnTo>
                  <a:pt x="6344295" y="398459"/>
                </a:lnTo>
                <a:lnTo>
                  <a:pt x="6348397" y="450005"/>
                </a:lnTo>
                <a:lnTo>
                  <a:pt x="6353818" y="539850"/>
                </a:lnTo>
                <a:lnTo>
                  <a:pt x="6356969" y="608754"/>
                </a:lnTo>
                <a:lnTo>
                  <a:pt x="6359768" y="685389"/>
                </a:lnTo>
                <a:lnTo>
                  <a:pt x="6362232" y="770207"/>
                </a:lnTo>
                <a:lnTo>
                  <a:pt x="6364377" y="863657"/>
                </a:lnTo>
                <a:lnTo>
                  <a:pt x="6366220" y="966190"/>
                </a:lnTo>
                <a:lnTo>
                  <a:pt x="6368455" y="1138006"/>
                </a:lnTo>
                <a:lnTo>
                  <a:pt x="6370103" y="1332791"/>
                </a:lnTo>
                <a:lnTo>
                  <a:pt x="6371221" y="1552067"/>
                </a:lnTo>
                <a:lnTo>
                  <a:pt x="6371982" y="1885160"/>
                </a:lnTo>
                <a:lnTo>
                  <a:pt x="6371830" y="2479383"/>
                </a:lnTo>
                <a:lnTo>
                  <a:pt x="6369771" y="3556249"/>
                </a:lnTo>
                <a:lnTo>
                  <a:pt x="6369297" y="3639980"/>
                </a:lnTo>
                <a:lnTo>
                  <a:pt x="6368389" y="3718563"/>
                </a:lnTo>
                <a:lnTo>
                  <a:pt x="6366953" y="3792167"/>
                </a:lnTo>
                <a:lnTo>
                  <a:pt x="6364893" y="3860964"/>
                </a:lnTo>
                <a:lnTo>
                  <a:pt x="6362113" y="3925123"/>
                </a:lnTo>
                <a:lnTo>
                  <a:pt x="6358518" y="3984814"/>
                </a:lnTo>
                <a:lnTo>
                  <a:pt x="6354011" y="4040207"/>
                </a:lnTo>
                <a:lnTo>
                  <a:pt x="6348499" y="4091472"/>
                </a:lnTo>
                <a:lnTo>
                  <a:pt x="6341884" y="4138779"/>
                </a:lnTo>
                <a:lnTo>
                  <a:pt x="6334071" y="4182299"/>
                </a:lnTo>
                <a:lnTo>
                  <a:pt x="6324965" y="4222201"/>
                </a:lnTo>
                <a:lnTo>
                  <a:pt x="6302492" y="4291831"/>
                </a:lnTo>
                <a:lnTo>
                  <a:pt x="6273699" y="4349031"/>
                </a:lnTo>
                <a:lnTo>
                  <a:pt x="6237821" y="4395160"/>
                </a:lnTo>
                <a:lnTo>
                  <a:pt x="6194094" y="4431578"/>
                </a:lnTo>
                <a:lnTo>
                  <a:pt x="6141753" y="4459646"/>
                </a:lnTo>
                <a:lnTo>
                  <a:pt x="6080034" y="4480725"/>
                </a:lnTo>
                <a:lnTo>
                  <a:pt x="6008172" y="4496173"/>
                </a:lnTo>
                <a:lnTo>
                  <a:pt x="5968199" y="4502211"/>
                </a:lnTo>
                <a:lnTo>
                  <a:pt x="5925403" y="4507352"/>
                </a:lnTo>
                <a:lnTo>
                  <a:pt x="5879689" y="4511765"/>
                </a:lnTo>
                <a:lnTo>
                  <a:pt x="5531789" y="4536701"/>
                </a:lnTo>
                <a:lnTo>
                  <a:pt x="5268349" y="4549296"/>
                </a:lnTo>
                <a:lnTo>
                  <a:pt x="4956645" y="4553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10516" y="3444822"/>
            <a:ext cx="1057275" cy="1050925"/>
          </a:xfrm>
          <a:custGeom>
            <a:avLst/>
            <a:gdLst/>
            <a:ahLst/>
            <a:cxnLst/>
            <a:rect l="l" t="t" r="r" b="b"/>
            <a:pathLst>
              <a:path w="1057275" h="1050925">
                <a:moveTo>
                  <a:pt x="602417" y="1050730"/>
                </a:moveTo>
                <a:lnTo>
                  <a:pt x="599479" y="1049165"/>
                </a:lnTo>
                <a:lnTo>
                  <a:pt x="598255" y="1044678"/>
                </a:lnTo>
                <a:lnTo>
                  <a:pt x="595179" y="1035018"/>
                </a:lnTo>
                <a:lnTo>
                  <a:pt x="592539" y="1025145"/>
                </a:lnTo>
                <a:lnTo>
                  <a:pt x="587555" y="1005392"/>
                </a:lnTo>
                <a:lnTo>
                  <a:pt x="511086" y="724685"/>
                </a:lnTo>
                <a:lnTo>
                  <a:pt x="348485" y="1023072"/>
                </a:lnTo>
                <a:lnTo>
                  <a:pt x="345040" y="1023909"/>
                </a:lnTo>
                <a:lnTo>
                  <a:pt x="212057" y="944140"/>
                </a:lnTo>
                <a:lnTo>
                  <a:pt x="211212" y="940926"/>
                </a:lnTo>
                <a:lnTo>
                  <a:pt x="213511" y="936899"/>
                </a:lnTo>
                <a:lnTo>
                  <a:pt x="218174" y="927901"/>
                </a:lnTo>
                <a:lnTo>
                  <a:pt x="223286" y="919056"/>
                </a:lnTo>
                <a:lnTo>
                  <a:pt x="233719" y="901565"/>
                </a:lnTo>
                <a:lnTo>
                  <a:pt x="389964" y="628320"/>
                </a:lnTo>
                <a:lnTo>
                  <a:pt x="31228" y="704528"/>
                </a:lnTo>
                <a:lnTo>
                  <a:pt x="30263" y="704428"/>
                </a:lnTo>
                <a:lnTo>
                  <a:pt x="28066" y="704608"/>
                </a:lnTo>
                <a:lnTo>
                  <a:pt x="25896" y="703585"/>
                </a:lnTo>
                <a:lnTo>
                  <a:pt x="0" y="572491"/>
                </a:lnTo>
                <a:lnTo>
                  <a:pt x="1289" y="569419"/>
                </a:lnTo>
                <a:lnTo>
                  <a:pt x="5915" y="568337"/>
                </a:lnTo>
                <a:lnTo>
                  <a:pt x="15638" y="565562"/>
                </a:lnTo>
                <a:lnTo>
                  <a:pt x="25602" y="563286"/>
                </a:lnTo>
                <a:lnTo>
                  <a:pt x="45511" y="559074"/>
                </a:lnTo>
                <a:lnTo>
                  <a:pt x="349375" y="487985"/>
                </a:lnTo>
                <a:lnTo>
                  <a:pt x="52926" y="295419"/>
                </a:lnTo>
                <a:lnTo>
                  <a:pt x="52236" y="294568"/>
                </a:lnTo>
                <a:lnTo>
                  <a:pt x="50705" y="293112"/>
                </a:lnTo>
                <a:lnTo>
                  <a:pt x="50031" y="290912"/>
                </a:lnTo>
                <a:lnTo>
                  <a:pt x="124378" y="179966"/>
                </a:lnTo>
                <a:lnTo>
                  <a:pt x="127487" y="178831"/>
                </a:lnTo>
                <a:lnTo>
                  <a:pt x="131505" y="181326"/>
                </a:lnTo>
                <a:lnTo>
                  <a:pt x="140340" y="186250"/>
                </a:lnTo>
                <a:lnTo>
                  <a:pt x="148992" y="191684"/>
                </a:lnTo>
                <a:lnTo>
                  <a:pt x="166054" y="202775"/>
                </a:lnTo>
                <a:lnTo>
                  <a:pt x="410198" y="354343"/>
                </a:lnTo>
                <a:lnTo>
                  <a:pt x="323954" y="37747"/>
                </a:lnTo>
                <a:lnTo>
                  <a:pt x="324154" y="36672"/>
                </a:lnTo>
                <a:lnTo>
                  <a:pt x="325023" y="34305"/>
                </a:lnTo>
                <a:lnTo>
                  <a:pt x="326055" y="33078"/>
                </a:lnTo>
                <a:lnTo>
                  <a:pt x="454714" y="0"/>
                </a:lnTo>
                <a:lnTo>
                  <a:pt x="457556" y="1624"/>
                </a:lnTo>
                <a:lnTo>
                  <a:pt x="458867" y="6074"/>
                </a:lnTo>
                <a:lnTo>
                  <a:pt x="462108" y="15672"/>
                </a:lnTo>
                <a:lnTo>
                  <a:pt x="464949" y="25470"/>
                </a:lnTo>
                <a:lnTo>
                  <a:pt x="470358" y="45082"/>
                </a:lnTo>
                <a:lnTo>
                  <a:pt x="556411" y="337229"/>
                </a:lnTo>
                <a:lnTo>
                  <a:pt x="731640" y="30788"/>
                </a:lnTo>
                <a:lnTo>
                  <a:pt x="732681" y="30110"/>
                </a:lnTo>
                <a:lnTo>
                  <a:pt x="735640" y="29404"/>
                </a:lnTo>
                <a:lnTo>
                  <a:pt x="736822" y="29483"/>
                </a:lnTo>
                <a:lnTo>
                  <a:pt x="850754" y="96808"/>
                </a:lnTo>
                <a:lnTo>
                  <a:pt x="851491" y="100002"/>
                </a:lnTo>
                <a:lnTo>
                  <a:pt x="849281" y="104054"/>
                </a:lnTo>
                <a:lnTo>
                  <a:pt x="844775" y="113129"/>
                </a:lnTo>
                <a:lnTo>
                  <a:pt x="839858" y="122065"/>
                </a:lnTo>
                <a:lnTo>
                  <a:pt x="829824" y="139762"/>
                </a:lnTo>
                <a:lnTo>
                  <a:pt x="682542" y="410038"/>
                </a:lnTo>
                <a:lnTo>
                  <a:pt x="1024841" y="329957"/>
                </a:lnTo>
                <a:lnTo>
                  <a:pt x="1028164" y="331361"/>
                </a:lnTo>
                <a:lnTo>
                  <a:pt x="1057212" y="483664"/>
                </a:lnTo>
                <a:lnTo>
                  <a:pt x="1055973" y="486839"/>
                </a:lnTo>
                <a:lnTo>
                  <a:pt x="1053060" y="487459"/>
                </a:lnTo>
                <a:lnTo>
                  <a:pt x="1041545" y="490437"/>
                </a:lnTo>
                <a:lnTo>
                  <a:pt x="1031518" y="492508"/>
                </a:lnTo>
                <a:lnTo>
                  <a:pt x="1011497" y="496288"/>
                </a:lnTo>
                <a:lnTo>
                  <a:pt x="733850" y="555268"/>
                </a:lnTo>
                <a:lnTo>
                  <a:pt x="1020588" y="733278"/>
                </a:lnTo>
                <a:lnTo>
                  <a:pt x="1021810" y="736643"/>
                </a:lnTo>
                <a:lnTo>
                  <a:pt x="934650" y="864882"/>
                </a:lnTo>
                <a:lnTo>
                  <a:pt x="931511" y="866130"/>
                </a:lnTo>
                <a:lnTo>
                  <a:pt x="927535" y="863543"/>
                </a:lnTo>
                <a:lnTo>
                  <a:pt x="918783" y="858464"/>
                </a:lnTo>
                <a:lnTo>
                  <a:pt x="910229" y="852841"/>
                </a:lnTo>
                <a:lnTo>
                  <a:pt x="893389" y="841368"/>
                </a:lnTo>
                <a:lnTo>
                  <a:pt x="660314" y="689964"/>
                </a:lnTo>
                <a:lnTo>
                  <a:pt x="754587" y="1010013"/>
                </a:lnTo>
                <a:lnTo>
                  <a:pt x="752855" y="1013102"/>
                </a:lnTo>
                <a:lnTo>
                  <a:pt x="602417" y="1050730"/>
                </a:lnTo>
                <a:close/>
              </a:path>
            </a:pathLst>
          </a:custGeom>
          <a:solidFill>
            <a:srgbClr val="F78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0228" y="349584"/>
            <a:ext cx="11966037" cy="4077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24724" y="699006"/>
            <a:ext cx="1635428" cy="1617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08795" y="804440"/>
            <a:ext cx="1747486" cy="1391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7666451"/>
            <a:ext cx="3348354" cy="2620645"/>
            <a:chOff x="0" y="7666451"/>
            <a:chExt cx="3348354" cy="2620645"/>
          </a:xfrm>
        </p:grpSpPr>
        <p:sp>
          <p:nvSpPr>
            <p:cNvPr id="9" name="object 9"/>
            <p:cNvSpPr/>
            <p:nvPr/>
          </p:nvSpPr>
          <p:spPr>
            <a:xfrm>
              <a:off x="410528" y="8067510"/>
              <a:ext cx="2937510" cy="2219960"/>
            </a:xfrm>
            <a:custGeom>
              <a:avLst/>
              <a:gdLst/>
              <a:ahLst/>
              <a:cxnLst/>
              <a:rect l="l" t="t" r="r" b="b"/>
              <a:pathLst>
                <a:path w="2937510" h="2219959">
                  <a:moveTo>
                    <a:pt x="2937437" y="2219483"/>
                  </a:moveTo>
                  <a:lnTo>
                    <a:pt x="0" y="2219483"/>
                  </a:lnTo>
                  <a:lnTo>
                    <a:pt x="0" y="167258"/>
                  </a:lnTo>
                  <a:lnTo>
                    <a:pt x="5986" y="122794"/>
                  </a:lnTo>
                  <a:lnTo>
                    <a:pt x="22879" y="82839"/>
                  </a:lnTo>
                  <a:lnTo>
                    <a:pt x="49083" y="48988"/>
                  </a:lnTo>
                  <a:lnTo>
                    <a:pt x="83000" y="22835"/>
                  </a:lnTo>
                  <a:lnTo>
                    <a:pt x="123032" y="5974"/>
                  </a:lnTo>
                  <a:lnTo>
                    <a:pt x="167582" y="0"/>
                  </a:lnTo>
                  <a:lnTo>
                    <a:pt x="2769855" y="0"/>
                  </a:lnTo>
                  <a:lnTo>
                    <a:pt x="2814405" y="5974"/>
                  </a:lnTo>
                  <a:lnTo>
                    <a:pt x="2854437" y="22835"/>
                  </a:lnTo>
                  <a:lnTo>
                    <a:pt x="2888354" y="48988"/>
                  </a:lnTo>
                  <a:lnTo>
                    <a:pt x="2914558" y="82839"/>
                  </a:lnTo>
                  <a:lnTo>
                    <a:pt x="2931451" y="122794"/>
                  </a:lnTo>
                  <a:lnTo>
                    <a:pt x="2937437" y="167258"/>
                  </a:lnTo>
                  <a:lnTo>
                    <a:pt x="2937437" y="2219483"/>
                  </a:lnTo>
                  <a:close/>
                </a:path>
              </a:pathLst>
            </a:custGeom>
            <a:solidFill>
              <a:srgbClr val="FF4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666451"/>
              <a:ext cx="3347965" cy="26205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6208396" y="4265501"/>
            <a:ext cx="1940894" cy="2008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10140" y="6603917"/>
            <a:ext cx="2523054" cy="33391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033153" y="1287856"/>
            <a:ext cx="786574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180" dirty="0">
                <a:solidFill>
                  <a:srgbClr val="000000"/>
                </a:solidFill>
              </a:rPr>
              <a:t>ZAMANINI </a:t>
            </a:r>
            <a:r>
              <a:rPr sz="4900" spc="155" dirty="0">
                <a:solidFill>
                  <a:srgbClr val="000000"/>
                </a:solidFill>
              </a:rPr>
              <a:t>VERİMLİ</a:t>
            </a:r>
            <a:r>
              <a:rPr sz="4900" spc="-1185" dirty="0">
                <a:solidFill>
                  <a:srgbClr val="000000"/>
                </a:solidFill>
              </a:rPr>
              <a:t> </a:t>
            </a:r>
            <a:r>
              <a:rPr sz="4900" spc="45" dirty="0">
                <a:solidFill>
                  <a:srgbClr val="000000"/>
                </a:solidFill>
              </a:rPr>
              <a:t>KULLAN!</a:t>
            </a:r>
            <a:endParaRPr sz="4900"/>
          </a:p>
        </p:txBody>
      </p:sp>
      <p:sp>
        <p:nvSpPr>
          <p:cNvPr id="16" name="object 16"/>
          <p:cNvSpPr txBox="1"/>
          <p:nvPr/>
        </p:nvSpPr>
        <p:spPr>
          <a:xfrm>
            <a:off x="3102828" y="5211131"/>
            <a:ext cx="5327650" cy="324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" marR="52069" algn="ctr">
              <a:lnSpc>
                <a:spcPct val="117500"/>
              </a:lnSpc>
              <a:spcBef>
                <a:spcPts val="95"/>
              </a:spcBef>
            </a:pPr>
            <a:r>
              <a:rPr sz="3000" spc="50" dirty="0">
                <a:latin typeface="Trebuchet MS"/>
                <a:cs typeface="Trebuchet MS"/>
              </a:rPr>
              <a:t>Ortalama </a:t>
            </a:r>
            <a:r>
              <a:rPr sz="3000" spc="145" dirty="0">
                <a:latin typeface="Trebuchet MS"/>
                <a:cs typeface="Trebuchet MS"/>
              </a:rPr>
              <a:t>40-45</a:t>
            </a:r>
            <a:r>
              <a:rPr sz="3000" spc="-650" dirty="0">
                <a:latin typeface="Trebuchet MS"/>
                <a:cs typeface="Trebuchet MS"/>
              </a:rPr>
              <a:t> </a:t>
            </a:r>
            <a:r>
              <a:rPr sz="3000" spc="130" dirty="0">
                <a:latin typeface="Trebuchet MS"/>
                <a:cs typeface="Trebuchet MS"/>
              </a:rPr>
              <a:t>dk</a:t>
            </a:r>
            <a:r>
              <a:rPr sz="3000" spc="-300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çalıştıktan </a:t>
            </a:r>
            <a:r>
              <a:rPr sz="3000" spc="65" dirty="0">
                <a:latin typeface="Trebuchet MS"/>
                <a:cs typeface="Trebuchet MS"/>
              </a:rPr>
              <a:t> </a:t>
            </a:r>
            <a:r>
              <a:rPr sz="3000" spc="140" dirty="0">
                <a:latin typeface="Trebuchet MS"/>
                <a:cs typeface="Trebuchet MS"/>
              </a:rPr>
              <a:t>sonra</a:t>
            </a:r>
            <a:r>
              <a:rPr sz="3000" spc="-320" dirty="0">
                <a:latin typeface="Trebuchet MS"/>
                <a:cs typeface="Trebuchet MS"/>
              </a:rPr>
              <a:t> </a:t>
            </a:r>
            <a:r>
              <a:rPr sz="3000" spc="-40" dirty="0">
                <a:latin typeface="Trebuchet MS"/>
                <a:cs typeface="Trebuchet MS"/>
              </a:rPr>
              <a:t>5-10</a:t>
            </a:r>
            <a:r>
              <a:rPr sz="3000" spc="-320" dirty="0">
                <a:latin typeface="Trebuchet MS"/>
                <a:cs typeface="Trebuchet MS"/>
              </a:rPr>
              <a:t> </a:t>
            </a:r>
            <a:r>
              <a:rPr sz="3000" spc="75" dirty="0">
                <a:latin typeface="Trebuchet MS"/>
                <a:cs typeface="Trebuchet MS"/>
              </a:rPr>
              <a:t>dakikalık</a:t>
            </a:r>
            <a:r>
              <a:rPr sz="3000" spc="-320" dirty="0">
                <a:latin typeface="Trebuchet MS"/>
                <a:cs typeface="Trebuchet MS"/>
              </a:rPr>
              <a:t> </a:t>
            </a:r>
            <a:r>
              <a:rPr sz="3000" spc="50" dirty="0">
                <a:latin typeface="Trebuchet MS"/>
                <a:cs typeface="Trebuchet MS"/>
              </a:rPr>
              <a:t>dinlenme  </a:t>
            </a:r>
            <a:r>
              <a:rPr sz="3000" spc="135" dirty="0">
                <a:latin typeface="Trebuchet MS"/>
                <a:cs typeface="Trebuchet MS"/>
              </a:rPr>
              <a:t>koymak</a:t>
            </a:r>
            <a:r>
              <a:rPr sz="3000" spc="-670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yararlı </a:t>
            </a:r>
            <a:r>
              <a:rPr sz="3000" spc="20" dirty="0">
                <a:latin typeface="Trebuchet MS"/>
                <a:cs typeface="Trebuchet MS"/>
              </a:rPr>
              <a:t>olur!</a:t>
            </a:r>
            <a:endParaRPr sz="3000">
              <a:latin typeface="Trebuchet MS"/>
              <a:cs typeface="Trebuchet MS"/>
            </a:endParaRPr>
          </a:p>
          <a:p>
            <a:pPr marL="12700" marR="5080" indent="-635" algn="ctr">
              <a:lnSpc>
                <a:spcPct val="117500"/>
              </a:lnSpc>
            </a:pPr>
            <a:r>
              <a:rPr sz="3000" spc="145" dirty="0">
                <a:latin typeface="Trebuchet MS"/>
                <a:cs typeface="Trebuchet MS"/>
              </a:rPr>
              <a:t>Bu </a:t>
            </a:r>
            <a:r>
              <a:rPr sz="3000" spc="110" dirty="0">
                <a:latin typeface="Trebuchet MS"/>
                <a:cs typeface="Trebuchet MS"/>
              </a:rPr>
              <a:t>sayede </a:t>
            </a:r>
            <a:r>
              <a:rPr sz="3000" spc="60" dirty="0">
                <a:latin typeface="Trebuchet MS"/>
                <a:cs typeface="Trebuchet MS"/>
              </a:rPr>
              <a:t>çalışma </a:t>
            </a:r>
            <a:r>
              <a:rPr sz="3000" spc="135" dirty="0">
                <a:latin typeface="Trebuchet MS"/>
                <a:cs typeface="Trebuchet MS"/>
              </a:rPr>
              <a:t>sonunda  </a:t>
            </a:r>
            <a:r>
              <a:rPr sz="3000" spc="75" dirty="0">
                <a:latin typeface="Trebuchet MS"/>
                <a:cs typeface="Trebuchet MS"/>
              </a:rPr>
              <a:t>dağılan</a:t>
            </a:r>
            <a:r>
              <a:rPr sz="3000" spc="-315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dikkat</a:t>
            </a:r>
            <a:r>
              <a:rPr sz="3000" spc="-315" dirty="0">
                <a:latin typeface="Trebuchet MS"/>
                <a:cs typeface="Trebuchet MS"/>
              </a:rPr>
              <a:t> </a:t>
            </a:r>
            <a:r>
              <a:rPr sz="3000" spc="100" dirty="0">
                <a:latin typeface="Trebuchet MS"/>
                <a:cs typeface="Trebuchet MS"/>
              </a:rPr>
              <a:t>ve</a:t>
            </a:r>
            <a:r>
              <a:rPr sz="3000" spc="-315" dirty="0">
                <a:latin typeface="Trebuchet MS"/>
                <a:cs typeface="Trebuchet MS"/>
              </a:rPr>
              <a:t> </a:t>
            </a:r>
            <a:r>
              <a:rPr sz="3000" spc="50" dirty="0">
                <a:latin typeface="Trebuchet MS"/>
                <a:cs typeface="Trebuchet MS"/>
              </a:rPr>
              <a:t>azalan</a:t>
            </a:r>
            <a:r>
              <a:rPr sz="3000" spc="-310" dirty="0">
                <a:latin typeface="Trebuchet MS"/>
                <a:cs typeface="Trebuchet MS"/>
              </a:rPr>
              <a:t> </a:t>
            </a:r>
            <a:r>
              <a:rPr sz="3000" spc="65" dirty="0">
                <a:latin typeface="Trebuchet MS"/>
                <a:cs typeface="Trebuchet MS"/>
              </a:rPr>
              <a:t>verim </a:t>
            </a:r>
            <a:r>
              <a:rPr sz="3000" spc="20" dirty="0">
                <a:latin typeface="Trebuchet MS"/>
                <a:cs typeface="Trebuchet MS"/>
              </a:rPr>
              <a:t> </a:t>
            </a:r>
            <a:r>
              <a:rPr sz="3000" spc="70" dirty="0">
                <a:latin typeface="Trebuchet MS"/>
                <a:cs typeface="Trebuchet MS"/>
              </a:rPr>
              <a:t>tekrar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25" dirty="0">
                <a:latin typeface="Trebuchet MS"/>
                <a:cs typeface="Trebuchet MS"/>
              </a:rPr>
              <a:t>kazanılır!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75827" y="5191382"/>
            <a:ext cx="5695950" cy="3282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799"/>
              </a:lnSpc>
              <a:spcBef>
                <a:spcPts val="95"/>
              </a:spcBef>
            </a:pPr>
            <a:r>
              <a:rPr sz="3050" spc="125" dirty="0">
                <a:latin typeface="Trebuchet MS"/>
                <a:cs typeface="Trebuchet MS"/>
              </a:rPr>
              <a:t>Ders</a:t>
            </a:r>
            <a:r>
              <a:rPr sz="3050" spc="-320" dirty="0">
                <a:latin typeface="Trebuchet MS"/>
                <a:cs typeface="Trebuchet MS"/>
              </a:rPr>
              <a:t> </a:t>
            </a:r>
            <a:r>
              <a:rPr sz="3050" spc="65" dirty="0">
                <a:latin typeface="Trebuchet MS"/>
                <a:cs typeface="Trebuchet MS"/>
              </a:rPr>
              <a:t>çalışmak</a:t>
            </a:r>
            <a:r>
              <a:rPr sz="3050" spc="-320" dirty="0">
                <a:latin typeface="Trebuchet MS"/>
                <a:cs typeface="Trebuchet MS"/>
              </a:rPr>
              <a:t> </a:t>
            </a:r>
            <a:r>
              <a:rPr sz="3050" spc="20" dirty="0">
                <a:latin typeface="Trebuchet MS"/>
                <a:cs typeface="Trebuchet MS"/>
              </a:rPr>
              <a:t>için</a:t>
            </a:r>
            <a:r>
              <a:rPr sz="3050" spc="-320" dirty="0">
                <a:latin typeface="Trebuchet MS"/>
                <a:cs typeface="Trebuchet MS"/>
              </a:rPr>
              <a:t> </a:t>
            </a:r>
            <a:r>
              <a:rPr sz="3050" spc="55" dirty="0">
                <a:latin typeface="Trebuchet MS"/>
                <a:cs typeface="Trebuchet MS"/>
              </a:rPr>
              <a:t>gerekli</a:t>
            </a:r>
            <a:r>
              <a:rPr sz="3050" spc="-320" dirty="0">
                <a:latin typeface="Trebuchet MS"/>
                <a:cs typeface="Trebuchet MS"/>
              </a:rPr>
              <a:t> </a:t>
            </a:r>
            <a:r>
              <a:rPr sz="3050" spc="100" dirty="0">
                <a:latin typeface="Trebuchet MS"/>
                <a:cs typeface="Trebuchet MS"/>
              </a:rPr>
              <a:t>gücün  </a:t>
            </a:r>
            <a:r>
              <a:rPr sz="3050" spc="55" dirty="0">
                <a:latin typeface="Trebuchet MS"/>
                <a:cs typeface="Trebuchet MS"/>
              </a:rPr>
              <a:t>toplanabilmesi </a:t>
            </a:r>
            <a:r>
              <a:rPr sz="3050" spc="70" dirty="0">
                <a:latin typeface="Trebuchet MS"/>
                <a:cs typeface="Trebuchet MS"/>
              </a:rPr>
              <a:t>bakımından  </a:t>
            </a:r>
            <a:r>
              <a:rPr sz="3050" spc="60" dirty="0">
                <a:latin typeface="Trebuchet MS"/>
                <a:cs typeface="Trebuchet MS"/>
              </a:rPr>
              <a:t>eğlenmeye</a:t>
            </a:r>
            <a:r>
              <a:rPr sz="3050" spc="-325" dirty="0">
                <a:latin typeface="Trebuchet MS"/>
                <a:cs typeface="Trebuchet MS"/>
              </a:rPr>
              <a:t> </a:t>
            </a:r>
            <a:r>
              <a:rPr sz="3050" spc="90" dirty="0">
                <a:latin typeface="Trebuchet MS"/>
                <a:cs typeface="Trebuchet MS"/>
              </a:rPr>
              <a:t>ve</a:t>
            </a:r>
            <a:r>
              <a:rPr sz="3050" spc="-320" dirty="0">
                <a:latin typeface="Trebuchet MS"/>
                <a:cs typeface="Trebuchet MS"/>
              </a:rPr>
              <a:t> </a:t>
            </a:r>
            <a:r>
              <a:rPr sz="3050" spc="125" dirty="0">
                <a:latin typeface="Trebuchet MS"/>
                <a:cs typeface="Trebuchet MS"/>
              </a:rPr>
              <a:t>spora</a:t>
            </a:r>
            <a:r>
              <a:rPr sz="3050" spc="-320" dirty="0">
                <a:latin typeface="Trebuchet MS"/>
                <a:cs typeface="Trebuchet MS"/>
              </a:rPr>
              <a:t> </a:t>
            </a:r>
            <a:r>
              <a:rPr sz="3050" spc="75" dirty="0">
                <a:latin typeface="Trebuchet MS"/>
                <a:cs typeface="Trebuchet MS"/>
              </a:rPr>
              <a:t>da</a:t>
            </a:r>
            <a:r>
              <a:rPr sz="3050" spc="-320" dirty="0">
                <a:latin typeface="Trebuchet MS"/>
                <a:cs typeface="Trebuchet MS"/>
              </a:rPr>
              <a:t> </a:t>
            </a:r>
            <a:r>
              <a:rPr sz="3050" spc="60" dirty="0">
                <a:latin typeface="Trebuchet MS"/>
                <a:cs typeface="Trebuchet MS"/>
              </a:rPr>
              <a:t>zaman  </a:t>
            </a:r>
            <a:r>
              <a:rPr sz="3050" spc="15" dirty="0">
                <a:latin typeface="Trebuchet MS"/>
                <a:cs typeface="Trebuchet MS"/>
              </a:rPr>
              <a:t>ayrılabilir!</a:t>
            </a:r>
            <a:endParaRPr sz="3050">
              <a:latin typeface="Trebuchet MS"/>
              <a:cs typeface="Trebuchet MS"/>
            </a:endParaRPr>
          </a:p>
          <a:p>
            <a:pPr marL="67310" marR="59690" algn="ctr">
              <a:lnSpc>
                <a:spcPct val="116799"/>
              </a:lnSpc>
            </a:pPr>
            <a:r>
              <a:rPr sz="3050" spc="85" dirty="0">
                <a:latin typeface="Trebuchet MS"/>
                <a:cs typeface="Trebuchet MS"/>
              </a:rPr>
              <a:t>Ancak</a:t>
            </a:r>
            <a:r>
              <a:rPr sz="3050" spc="-330" dirty="0">
                <a:latin typeface="Trebuchet MS"/>
                <a:cs typeface="Trebuchet MS"/>
              </a:rPr>
              <a:t> </a:t>
            </a:r>
            <a:r>
              <a:rPr sz="3050" spc="105" dirty="0">
                <a:latin typeface="Trebuchet MS"/>
                <a:cs typeface="Trebuchet MS"/>
              </a:rPr>
              <a:t>bu</a:t>
            </a:r>
            <a:r>
              <a:rPr sz="3050" spc="-330" dirty="0">
                <a:latin typeface="Trebuchet MS"/>
                <a:cs typeface="Trebuchet MS"/>
              </a:rPr>
              <a:t> </a:t>
            </a:r>
            <a:r>
              <a:rPr sz="3050" spc="114" dirty="0">
                <a:latin typeface="Trebuchet MS"/>
                <a:cs typeface="Trebuchet MS"/>
              </a:rPr>
              <a:t>süre</a:t>
            </a:r>
            <a:r>
              <a:rPr sz="3050" spc="-330" dirty="0">
                <a:latin typeface="Trebuchet MS"/>
                <a:cs typeface="Trebuchet MS"/>
              </a:rPr>
              <a:t> </a:t>
            </a:r>
            <a:r>
              <a:rPr sz="3050" spc="80" dirty="0">
                <a:latin typeface="Trebuchet MS"/>
                <a:cs typeface="Trebuchet MS"/>
              </a:rPr>
              <a:t>gereğinden</a:t>
            </a:r>
            <a:r>
              <a:rPr sz="3050" spc="-330" dirty="0">
                <a:latin typeface="Trebuchet MS"/>
                <a:cs typeface="Trebuchet MS"/>
              </a:rPr>
              <a:t> </a:t>
            </a:r>
            <a:r>
              <a:rPr sz="3050" spc="55" dirty="0">
                <a:latin typeface="Trebuchet MS"/>
                <a:cs typeface="Trebuchet MS"/>
              </a:rPr>
              <a:t>fazla  </a:t>
            </a:r>
            <a:r>
              <a:rPr sz="3050" spc="15" dirty="0">
                <a:latin typeface="Trebuchet MS"/>
                <a:cs typeface="Trebuchet MS"/>
              </a:rPr>
              <a:t>olmamalıdır!</a:t>
            </a:r>
            <a:endParaRPr sz="3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97195"/>
            <a:ext cx="18288000" cy="9490710"/>
            <a:chOff x="0" y="797195"/>
            <a:chExt cx="18288000" cy="9490710"/>
          </a:xfrm>
        </p:grpSpPr>
        <p:sp>
          <p:nvSpPr>
            <p:cNvPr id="3" name="object 3"/>
            <p:cNvSpPr/>
            <p:nvPr/>
          </p:nvSpPr>
          <p:spPr>
            <a:xfrm>
              <a:off x="1054964" y="797195"/>
              <a:ext cx="17232869" cy="9487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88595" y="7328001"/>
              <a:ext cx="6199505" cy="548005"/>
            </a:xfrm>
            <a:custGeom>
              <a:avLst/>
              <a:gdLst/>
              <a:ahLst/>
              <a:cxnLst/>
              <a:rect l="l" t="t" r="r" b="b"/>
              <a:pathLst>
                <a:path w="6199505" h="548004">
                  <a:moveTo>
                    <a:pt x="6199239" y="547585"/>
                  </a:moveTo>
                  <a:lnTo>
                    <a:pt x="0" y="547585"/>
                  </a:lnTo>
                  <a:lnTo>
                    <a:pt x="379804" y="20847"/>
                  </a:lnTo>
                  <a:lnTo>
                    <a:pt x="5397987" y="0"/>
                  </a:lnTo>
                  <a:lnTo>
                    <a:pt x="6199239" y="547585"/>
                  </a:lnTo>
                  <a:close/>
                </a:path>
              </a:pathLst>
            </a:custGeom>
            <a:solidFill>
              <a:srgbClr val="A26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17933" y="6496537"/>
              <a:ext cx="6118939" cy="15948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683539"/>
              <a:ext cx="5163091" cy="56042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88964" y="1237696"/>
            <a:ext cx="3329940" cy="3054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300"/>
              </a:lnSpc>
              <a:spcBef>
                <a:spcPts val="90"/>
              </a:spcBef>
            </a:pPr>
            <a:r>
              <a:rPr sz="5650" spc="204" dirty="0">
                <a:latin typeface="Trebuchet MS"/>
                <a:cs typeface="Trebuchet MS"/>
              </a:rPr>
              <a:t>ÇALIŞMA  </a:t>
            </a:r>
            <a:r>
              <a:rPr sz="5650" spc="185" dirty="0">
                <a:latin typeface="Trebuchet MS"/>
                <a:cs typeface="Trebuchet MS"/>
              </a:rPr>
              <a:t>O</a:t>
            </a:r>
            <a:r>
              <a:rPr sz="5650" spc="170" dirty="0">
                <a:latin typeface="Trebuchet MS"/>
                <a:cs typeface="Trebuchet MS"/>
              </a:rPr>
              <a:t>R</a:t>
            </a:r>
            <a:r>
              <a:rPr sz="5650" spc="-125" dirty="0">
                <a:latin typeface="Trebuchet MS"/>
                <a:cs typeface="Trebuchet MS"/>
              </a:rPr>
              <a:t>T</a:t>
            </a:r>
            <a:r>
              <a:rPr sz="5650" spc="225" dirty="0">
                <a:latin typeface="Trebuchet MS"/>
                <a:cs typeface="Trebuchet MS"/>
              </a:rPr>
              <a:t>A</a:t>
            </a:r>
            <a:r>
              <a:rPr sz="5650" spc="515" dirty="0">
                <a:latin typeface="Trebuchet MS"/>
                <a:cs typeface="Trebuchet MS"/>
              </a:rPr>
              <a:t>M</a:t>
            </a:r>
            <a:r>
              <a:rPr sz="5650" spc="155" dirty="0">
                <a:latin typeface="Trebuchet MS"/>
                <a:cs typeface="Trebuchet MS"/>
              </a:rPr>
              <a:t>I</a:t>
            </a:r>
            <a:r>
              <a:rPr sz="5650" spc="250" dirty="0">
                <a:latin typeface="Trebuchet MS"/>
                <a:cs typeface="Trebuchet MS"/>
              </a:rPr>
              <a:t>N</a:t>
            </a:r>
            <a:r>
              <a:rPr sz="5650" spc="165" dirty="0">
                <a:latin typeface="Trebuchet MS"/>
                <a:cs typeface="Trebuchet MS"/>
              </a:rPr>
              <a:t>I  </a:t>
            </a:r>
            <a:r>
              <a:rPr sz="5650" spc="135" dirty="0">
                <a:latin typeface="Trebuchet MS"/>
                <a:cs typeface="Trebuchet MS"/>
              </a:rPr>
              <a:t>DÜZENLE</a:t>
            </a:r>
            <a:endParaRPr sz="56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73573" y="1176376"/>
            <a:ext cx="7086600" cy="527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300" spc="35" dirty="0">
                <a:solidFill>
                  <a:srgbClr val="5D17EB"/>
                </a:solidFill>
              </a:rPr>
              <a:t>Çalışma</a:t>
            </a:r>
            <a:r>
              <a:rPr sz="3300" spc="-340" dirty="0">
                <a:solidFill>
                  <a:srgbClr val="5D17EB"/>
                </a:solidFill>
              </a:rPr>
              <a:t> </a:t>
            </a:r>
            <a:r>
              <a:rPr sz="3300" spc="60" dirty="0">
                <a:solidFill>
                  <a:srgbClr val="5D17EB"/>
                </a:solidFill>
              </a:rPr>
              <a:t>yerinin</a:t>
            </a:r>
            <a:r>
              <a:rPr sz="3300" spc="-340" dirty="0">
                <a:solidFill>
                  <a:srgbClr val="5D17EB"/>
                </a:solidFill>
              </a:rPr>
              <a:t> </a:t>
            </a:r>
            <a:r>
              <a:rPr sz="3300" spc="45" dirty="0">
                <a:solidFill>
                  <a:srgbClr val="5D17EB"/>
                </a:solidFill>
              </a:rPr>
              <a:t>seçimi</a:t>
            </a:r>
            <a:r>
              <a:rPr sz="3300" spc="-340" dirty="0">
                <a:solidFill>
                  <a:srgbClr val="5D17EB"/>
                </a:solidFill>
              </a:rPr>
              <a:t> </a:t>
            </a:r>
            <a:r>
              <a:rPr sz="3300" spc="100" dirty="0">
                <a:solidFill>
                  <a:srgbClr val="5D17EB"/>
                </a:solidFill>
              </a:rPr>
              <a:t>çok</a:t>
            </a:r>
            <a:r>
              <a:rPr sz="3300" spc="-340" dirty="0">
                <a:solidFill>
                  <a:srgbClr val="5D17EB"/>
                </a:solidFill>
              </a:rPr>
              <a:t> </a:t>
            </a:r>
            <a:r>
              <a:rPr sz="3300" spc="10" dirty="0">
                <a:solidFill>
                  <a:srgbClr val="5D17EB"/>
                </a:solidFill>
              </a:rPr>
              <a:t>önemlidir!</a:t>
            </a:r>
            <a:endParaRPr sz="330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4955" marR="302895">
              <a:lnSpc>
                <a:spcPct val="115399"/>
              </a:lnSpc>
              <a:spcBef>
                <a:spcPts val="95"/>
              </a:spcBef>
            </a:pPr>
            <a:r>
              <a:rPr spc="40" dirty="0"/>
              <a:t>Çalışma</a:t>
            </a:r>
            <a:r>
              <a:rPr spc="-330" dirty="0"/>
              <a:t> </a:t>
            </a:r>
            <a:r>
              <a:rPr spc="55" dirty="0"/>
              <a:t>yeriniz</a:t>
            </a:r>
            <a:r>
              <a:rPr spc="-325" dirty="0"/>
              <a:t> </a:t>
            </a:r>
            <a:r>
              <a:rPr spc="20" dirty="0"/>
              <a:t>derli</a:t>
            </a:r>
            <a:r>
              <a:rPr spc="-330" dirty="0"/>
              <a:t> </a:t>
            </a:r>
            <a:r>
              <a:rPr spc="-15" dirty="0"/>
              <a:t>toplu,</a:t>
            </a:r>
            <a:r>
              <a:rPr spc="-325" dirty="0"/>
              <a:t> </a:t>
            </a:r>
            <a:r>
              <a:rPr spc="5" dirty="0"/>
              <a:t>sade,</a:t>
            </a:r>
            <a:r>
              <a:rPr spc="-325" dirty="0"/>
              <a:t> </a:t>
            </a:r>
            <a:r>
              <a:rPr spc="35" dirty="0"/>
              <a:t>elden  </a:t>
            </a:r>
            <a:r>
              <a:rPr spc="55" dirty="0"/>
              <a:t>geldiğince</a:t>
            </a:r>
            <a:r>
              <a:rPr spc="-335" dirty="0"/>
              <a:t> </a:t>
            </a:r>
            <a:r>
              <a:rPr spc="90" dirty="0"/>
              <a:t>sabit</a:t>
            </a:r>
            <a:r>
              <a:rPr spc="-330" dirty="0"/>
              <a:t> </a:t>
            </a:r>
            <a:r>
              <a:rPr spc="95" dirty="0"/>
              <a:t>ve</a:t>
            </a:r>
            <a:r>
              <a:rPr spc="-335" dirty="0"/>
              <a:t> </a:t>
            </a:r>
            <a:r>
              <a:rPr spc="120" dirty="0"/>
              <a:t>sakin</a:t>
            </a:r>
            <a:r>
              <a:rPr spc="-330" dirty="0"/>
              <a:t> </a:t>
            </a:r>
            <a:r>
              <a:rPr spc="-10" dirty="0"/>
              <a:t>olmalı!</a:t>
            </a:r>
          </a:p>
          <a:p>
            <a:pPr marL="1721485" indent="-74930">
              <a:lnSpc>
                <a:spcPct val="100000"/>
              </a:lnSpc>
              <a:spcBef>
                <a:spcPts val="2435"/>
              </a:spcBef>
            </a:pPr>
            <a:r>
              <a:rPr spc="40" dirty="0">
                <a:solidFill>
                  <a:srgbClr val="000000"/>
                </a:solidFill>
              </a:rPr>
              <a:t>Çalışma</a:t>
            </a:r>
            <a:r>
              <a:rPr spc="-335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ortamınızı</a:t>
            </a:r>
            <a:r>
              <a:rPr spc="-330" dirty="0">
                <a:solidFill>
                  <a:srgbClr val="000000"/>
                </a:solidFill>
              </a:rPr>
              <a:t> </a:t>
            </a:r>
            <a:r>
              <a:rPr spc="140" dirty="0">
                <a:solidFill>
                  <a:srgbClr val="000000"/>
                </a:solidFill>
              </a:rPr>
              <a:t>sık</a:t>
            </a:r>
            <a:r>
              <a:rPr spc="-330" dirty="0">
                <a:solidFill>
                  <a:srgbClr val="000000"/>
                </a:solidFill>
              </a:rPr>
              <a:t> </a:t>
            </a:r>
            <a:r>
              <a:rPr spc="140" dirty="0">
                <a:solidFill>
                  <a:srgbClr val="000000"/>
                </a:solidFill>
              </a:rPr>
              <a:t>sık</a:t>
            </a:r>
            <a:r>
              <a:rPr spc="-33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havalandırın!</a:t>
            </a:r>
          </a:p>
          <a:p>
            <a:pPr marL="1721485" marR="5080">
              <a:lnSpc>
                <a:spcPct val="115399"/>
              </a:lnSpc>
              <a:spcBef>
                <a:spcPts val="2310"/>
              </a:spcBef>
            </a:pPr>
            <a:r>
              <a:rPr spc="45" dirty="0">
                <a:solidFill>
                  <a:srgbClr val="008037"/>
                </a:solidFill>
              </a:rPr>
              <a:t>Tv </a:t>
            </a:r>
            <a:r>
              <a:rPr spc="60" dirty="0">
                <a:solidFill>
                  <a:srgbClr val="008037"/>
                </a:solidFill>
              </a:rPr>
              <a:t>karşısında, </a:t>
            </a:r>
            <a:r>
              <a:rPr spc="70" dirty="0">
                <a:solidFill>
                  <a:srgbClr val="008037"/>
                </a:solidFill>
              </a:rPr>
              <a:t>gürültülü </a:t>
            </a:r>
            <a:r>
              <a:rPr spc="50" dirty="0">
                <a:solidFill>
                  <a:srgbClr val="008037"/>
                </a:solidFill>
              </a:rPr>
              <a:t>kalabalık </a:t>
            </a:r>
            <a:r>
              <a:rPr dirty="0">
                <a:solidFill>
                  <a:srgbClr val="008037"/>
                </a:solidFill>
              </a:rPr>
              <a:t>aile  </a:t>
            </a:r>
            <a:r>
              <a:rPr spc="50" dirty="0">
                <a:solidFill>
                  <a:srgbClr val="008037"/>
                </a:solidFill>
              </a:rPr>
              <a:t>ortamlarında</a:t>
            </a:r>
            <a:r>
              <a:rPr spc="-325" dirty="0">
                <a:solidFill>
                  <a:srgbClr val="008037"/>
                </a:solidFill>
              </a:rPr>
              <a:t> </a:t>
            </a:r>
            <a:r>
              <a:rPr spc="110" dirty="0">
                <a:solidFill>
                  <a:srgbClr val="008037"/>
                </a:solidFill>
              </a:rPr>
              <a:t>ders</a:t>
            </a:r>
            <a:r>
              <a:rPr spc="-320" dirty="0">
                <a:solidFill>
                  <a:srgbClr val="008037"/>
                </a:solidFill>
              </a:rPr>
              <a:t> </a:t>
            </a:r>
            <a:r>
              <a:rPr spc="65" dirty="0">
                <a:solidFill>
                  <a:srgbClr val="008037"/>
                </a:solidFill>
              </a:rPr>
              <a:t>çalışmak</a:t>
            </a:r>
            <a:r>
              <a:rPr spc="-320" dirty="0">
                <a:solidFill>
                  <a:srgbClr val="008037"/>
                </a:solidFill>
              </a:rPr>
              <a:t> </a:t>
            </a:r>
            <a:r>
              <a:rPr spc="40" dirty="0">
                <a:solidFill>
                  <a:srgbClr val="008037"/>
                </a:solidFill>
              </a:rPr>
              <a:t>dikkatimizi  </a:t>
            </a:r>
            <a:r>
              <a:rPr spc="90" dirty="0">
                <a:solidFill>
                  <a:srgbClr val="008037"/>
                </a:solidFill>
              </a:rPr>
              <a:t>ve</a:t>
            </a:r>
            <a:r>
              <a:rPr spc="-335" dirty="0">
                <a:solidFill>
                  <a:srgbClr val="008037"/>
                </a:solidFill>
              </a:rPr>
              <a:t> </a:t>
            </a:r>
            <a:r>
              <a:rPr spc="30" dirty="0">
                <a:solidFill>
                  <a:srgbClr val="008037"/>
                </a:solidFill>
              </a:rPr>
              <a:t>verimli</a:t>
            </a:r>
            <a:r>
              <a:rPr spc="-330" dirty="0">
                <a:solidFill>
                  <a:srgbClr val="008037"/>
                </a:solidFill>
              </a:rPr>
              <a:t> </a:t>
            </a:r>
            <a:r>
              <a:rPr spc="35" dirty="0">
                <a:solidFill>
                  <a:srgbClr val="008037"/>
                </a:solidFill>
              </a:rPr>
              <a:t>çalışmamızı</a:t>
            </a:r>
            <a:r>
              <a:rPr spc="-335" dirty="0">
                <a:solidFill>
                  <a:srgbClr val="008037"/>
                </a:solidFill>
              </a:rPr>
              <a:t> </a:t>
            </a:r>
            <a:r>
              <a:rPr spc="75" dirty="0">
                <a:solidFill>
                  <a:srgbClr val="008037"/>
                </a:solidFill>
              </a:rPr>
              <a:t>düşürür!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F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0009" y="1279291"/>
            <a:ext cx="7728830" cy="7386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70260" y="3572635"/>
            <a:ext cx="5417738" cy="6714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1540000">
            <a:off x="14776816" y="4044199"/>
            <a:ext cx="850722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HEY!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 rot="21540000">
            <a:off x="13966159" y="4547813"/>
            <a:ext cx="2504343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850" spc="10" dirty="0">
                <a:solidFill>
                  <a:srgbClr val="FFFFFF"/>
                </a:solidFill>
                <a:latin typeface="Trebuchet MS"/>
                <a:cs typeface="Trebuchet MS"/>
              </a:rPr>
              <a:t>Biliy</a:t>
            </a:r>
            <a:r>
              <a:rPr sz="4275" spc="15" baseline="1949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4275" spc="-577" baseline="194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75" spc="165" baseline="2923" dirty="0">
                <a:solidFill>
                  <a:srgbClr val="FFFFFF"/>
                </a:solidFill>
                <a:latin typeface="Trebuchet MS"/>
                <a:cs typeface="Trebuchet MS"/>
              </a:rPr>
              <a:t>mu</a:t>
            </a:r>
            <a:r>
              <a:rPr sz="4275" spc="165" baseline="3898" dirty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sz="4275" spc="165" baseline="4873" dirty="0">
                <a:solidFill>
                  <a:srgbClr val="FFFFFF"/>
                </a:solidFill>
                <a:latin typeface="Trebuchet MS"/>
                <a:cs typeface="Trebuchet MS"/>
              </a:rPr>
              <a:t>n?</a:t>
            </a:r>
            <a:endParaRPr sz="4275" baseline="4873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01468" y="5044464"/>
            <a:ext cx="4063377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75" spc="15" baseline="-4535" dirty="0">
                <a:solidFill>
                  <a:srgbClr val="FFFFFF"/>
                </a:solidFill>
                <a:latin typeface="Trebuchet MS"/>
                <a:cs typeface="Trebuchet MS"/>
              </a:rPr>
              <a:t>Uz</a:t>
            </a:r>
            <a:r>
              <a:rPr sz="3675" spc="15" baseline="-3401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675" spc="15" baseline="-2267" dirty="0">
                <a:solidFill>
                  <a:srgbClr val="FFFFFF"/>
                </a:solidFill>
                <a:latin typeface="Trebuchet MS"/>
                <a:cs typeface="Trebuchet MS"/>
              </a:rPr>
              <a:t>ara</a:t>
            </a:r>
            <a:r>
              <a:rPr sz="3675" spc="15" baseline="-1133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675" spc="-472" baseline="-1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75" spc="67" baseline="-1133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450" spc="45" dirty="0">
                <a:solidFill>
                  <a:srgbClr val="FFFFFF"/>
                </a:solidFill>
                <a:latin typeface="Trebuchet MS"/>
                <a:cs typeface="Trebuchet MS"/>
              </a:rPr>
              <a:t>ers</a:t>
            </a:r>
            <a:r>
              <a:rPr sz="24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75" spc="-22" baseline="1133" dirty="0">
                <a:solidFill>
                  <a:srgbClr val="FFFFFF"/>
                </a:solidFill>
                <a:latin typeface="Trebuchet MS"/>
                <a:cs typeface="Trebuchet MS"/>
              </a:rPr>
              <a:t>ça</a:t>
            </a:r>
            <a:r>
              <a:rPr sz="3675" spc="-22" baseline="2267" dirty="0">
                <a:solidFill>
                  <a:srgbClr val="FFFFFF"/>
                </a:solidFill>
                <a:latin typeface="Trebuchet MS"/>
                <a:cs typeface="Trebuchet MS"/>
              </a:rPr>
              <a:t>lışın</a:t>
            </a:r>
            <a:r>
              <a:rPr sz="3675" spc="-22" baseline="3401" dirty="0">
                <a:solidFill>
                  <a:srgbClr val="FFFFFF"/>
                </a:solidFill>
                <a:latin typeface="Trebuchet MS"/>
                <a:cs typeface="Trebuchet MS"/>
              </a:rPr>
              <a:t>ca</a:t>
            </a:r>
            <a:r>
              <a:rPr sz="3675" spc="-465" baseline="340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75" spc="22" baseline="4535" dirty="0">
                <a:solidFill>
                  <a:srgbClr val="FFFFFF"/>
                </a:solidFill>
                <a:latin typeface="Trebuchet MS"/>
                <a:cs typeface="Trebuchet MS"/>
              </a:rPr>
              <a:t>he</a:t>
            </a:r>
            <a:r>
              <a:rPr sz="3675" spc="22" baseline="5668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endParaRPr sz="3675" baseline="5668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34544" y="5471919"/>
            <a:ext cx="3224522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sz="2450" spc="5" dirty="0">
                <a:solidFill>
                  <a:srgbClr val="FFFFFF"/>
                </a:solidFill>
                <a:latin typeface="Trebuchet MS"/>
                <a:cs typeface="Trebuchet MS"/>
              </a:rPr>
              <a:t>od</a:t>
            </a:r>
            <a:r>
              <a:rPr sz="3675" spc="7" baseline="1133" dirty="0">
                <a:solidFill>
                  <a:srgbClr val="FFFFFF"/>
                </a:solidFill>
                <a:latin typeface="Trebuchet MS"/>
                <a:cs typeface="Trebuchet MS"/>
              </a:rPr>
              <a:t>ak</a:t>
            </a:r>
            <a:r>
              <a:rPr sz="3675" spc="7" baseline="2267" dirty="0">
                <a:solidFill>
                  <a:srgbClr val="FFFFFF"/>
                </a:solidFill>
                <a:latin typeface="Trebuchet MS"/>
                <a:cs typeface="Trebuchet MS"/>
              </a:rPr>
              <a:t>lan</a:t>
            </a:r>
            <a:r>
              <a:rPr sz="3675" spc="7" baseline="3401" dirty="0">
                <a:solidFill>
                  <a:srgbClr val="FFFFFF"/>
                </a:solidFill>
                <a:latin typeface="Trebuchet MS"/>
                <a:cs typeface="Trebuchet MS"/>
              </a:rPr>
              <a:t>am</a:t>
            </a:r>
            <a:r>
              <a:rPr sz="3675" spc="7" baseline="4535" dirty="0">
                <a:solidFill>
                  <a:srgbClr val="FFFFFF"/>
                </a:solidFill>
                <a:latin typeface="Trebuchet MS"/>
                <a:cs typeface="Trebuchet MS"/>
              </a:rPr>
              <a:t>ayı</a:t>
            </a:r>
            <a:r>
              <a:rPr sz="3675" spc="7" baseline="5668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3675" spc="-472" baseline="56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75" baseline="5668" dirty="0">
                <a:solidFill>
                  <a:srgbClr val="FFFFFF"/>
                </a:solidFill>
                <a:latin typeface="Trebuchet MS"/>
                <a:cs typeface="Trebuchet MS"/>
              </a:rPr>
              <a:t>he</a:t>
            </a:r>
            <a:r>
              <a:rPr sz="3675" baseline="6802" dirty="0">
                <a:solidFill>
                  <a:srgbClr val="FFFFFF"/>
                </a:solidFill>
                <a:latin typeface="Trebuchet MS"/>
                <a:cs typeface="Trebuchet MS"/>
              </a:rPr>
              <a:t>md</a:t>
            </a:r>
            <a:r>
              <a:rPr sz="3675" baseline="7936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3675" baseline="7936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87512" y="5901281"/>
            <a:ext cx="2145764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0"/>
              </a:lnSpc>
            </a:pPr>
            <a:r>
              <a:rPr sz="3675" spc="52" baseline="-2267" dirty="0">
                <a:solidFill>
                  <a:srgbClr val="FFFFFF"/>
                </a:solidFill>
                <a:latin typeface="Trebuchet MS"/>
                <a:cs typeface="Trebuchet MS"/>
              </a:rPr>
              <a:t>uy</a:t>
            </a:r>
            <a:r>
              <a:rPr sz="3675" spc="52" baseline="-1133" dirty="0">
                <a:solidFill>
                  <a:srgbClr val="FFFFFF"/>
                </a:solidFill>
                <a:latin typeface="Trebuchet MS"/>
                <a:cs typeface="Trebuchet MS"/>
              </a:rPr>
              <a:t>kum</a:t>
            </a:r>
            <a:r>
              <a:rPr sz="2450" spc="35" dirty="0">
                <a:solidFill>
                  <a:srgbClr val="FFFFFF"/>
                </a:solidFill>
                <a:latin typeface="Trebuchet MS"/>
                <a:cs typeface="Trebuchet MS"/>
              </a:rPr>
              <a:t>uz</a:t>
            </a:r>
            <a:r>
              <a:rPr sz="245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75" spc="-67" baseline="1133" dirty="0">
                <a:solidFill>
                  <a:srgbClr val="FFFFFF"/>
                </a:solidFill>
                <a:latin typeface="Trebuchet MS"/>
                <a:cs typeface="Trebuchet MS"/>
              </a:rPr>
              <a:t>ge</a:t>
            </a:r>
            <a:r>
              <a:rPr sz="3675" spc="-67" baseline="2267" dirty="0">
                <a:solidFill>
                  <a:srgbClr val="FFFFFF"/>
                </a:solidFill>
                <a:latin typeface="Trebuchet MS"/>
                <a:cs typeface="Trebuchet MS"/>
              </a:rPr>
              <a:t>lir!</a:t>
            </a:r>
            <a:endParaRPr sz="3675" baseline="2267" dirty="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869101"/>
            <a:ext cx="4827905" cy="8352155"/>
            <a:chOff x="0" y="1869101"/>
            <a:chExt cx="4827905" cy="8352155"/>
          </a:xfrm>
        </p:grpSpPr>
        <p:sp>
          <p:nvSpPr>
            <p:cNvPr id="11" name="object 11"/>
            <p:cNvSpPr/>
            <p:nvPr/>
          </p:nvSpPr>
          <p:spPr>
            <a:xfrm>
              <a:off x="0" y="6131015"/>
              <a:ext cx="4030979" cy="4090035"/>
            </a:xfrm>
            <a:custGeom>
              <a:avLst/>
              <a:gdLst/>
              <a:ahLst/>
              <a:cxnLst/>
              <a:rect l="l" t="t" r="r" b="b"/>
              <a:pathLst>
                <a:path w="4030979" h="4090034">
                  <a:moveTo>
                    <a:pt x="789904" y="4085957"/>
                  </a:moveTo>
                  <a:lnTo>
                    <a:pt x="741768" y="4089715"/>
                  </a:lnTo>
                  <a:lnTo>
                    <a:pt x="694461" y="4088300"/>
                  </a:lnTo>
                  <a:lnTo>
                    <a:pt x="648290" y="4081943"/>
                  </a:lnTo>
                  <a:lnTo>
                    <a:pt x="603556" y="4070878"/>
                  </a:lnTo>
                  <a:lnTo>
                    <a:pt x="560564" y="4055336"/>
                  </a:lnTo>
                  <a:lnTo>
                    <a:pt x="519617" y="4035551"/>
                  </a:lnTo>
                  <a:lnTo>
                    <a:pt x="481016" y="4011754"/>
                  </a:lnTo>
                  <a:lnTo>
                    <a:pt x="445066" y="3984178"/>
                  </a:lnTo>
                  <a:lnTo>
                    <a:pt x="412069" y="3953055"/>
                  </a:lnTo>
                  <a:lnTo>
                    <a:pt x="382327" y="3918618"/>
                  </a:lnTo>
                  <a:lnTo>
                    <a:pt x="356145" y="3881098"/>
                  </a:lnTo>
                  <a:lnTo>
                    <a:pt x="333825" y="3840729"/>
                  </a:lnTo>
                  <a:lnTo>
                    <a:pt x="315669" y="3797742"/>
                  </a:lnTo>
                  <a:lnTo>
                    <a:pt x="301981" y="3752371"/>
                  </a:lnTo>
                  <a:lnTo>
                    <a:pt x="293063" y="3704846"/>
                  </a:lnTo>
                  <a:lnTo>
                    <a:pt x="0" y="1493655"/>
                  </a:lnTo>
                  <a:lnTo>
                    <a:pt x="0" y="560979"/>
                  </a:lnTo>
                  <a:lnTo>
                    <a:pt x="20167" y="534610"/>
                  </a:lnTo>
                  <a:lnTo>
                    <a:pt x="51236" y="501579"/>
                  </a:lnTo>
                  <a:lnTo>
                    <a:pt x="85616" y="471810"/>
                  </a:lnTo>
                  <a:lnTo>
                    <a:pt x="123075" y="445606"/>
                  </a:lnTo>
                  <a:lnTo>
                    <a:pt x="163381" y="423270"/>
                  </a:lnTo>
                  <a:lnTo>
                    <a:pt x="206303" y="405105"/>
                  </a:lnTo>
                  <a:lnTo>
                    <a:pt x="251608" y="391415"/>
                  </a:lnTo>
                  <a:lnTo>
                    <a:pt x="299065" y="382503"/>
                  </a:lnTo>
                  <a:lnTo>
                    <a:pt x="3155693" y="3896"/>
                  </a:lnTo>
                  <a:lnTo>
                    <a:pt x="3203815" y="0"/>
                  </a:lnTo>
                  <a:lnTo>
                    <a:pt x="3251108" y="1315"/>
                  </a:lnTo>
                  <a:lnTo>
                    <a:pt x="3297271" y="7605"/>
                  </a:lnTo>
                  <a:lnTo>
                    <a:pt x="3342000" y="18634"/>
                  </a:lnTo>
                  <a:lnTo>
                    <a:pt x="3384990" y="34164"/>
                  </a:lnTo>
                  <a:lnTo>
                    <a:pt x="3425939" y="53959"/>
                  </a:lnTo>
                  <a:lnTo>
                    <a:pt x="3464543" y="77783"/>
                  </a:lnTo>
                  <a:lnTo>
                    <a:pt x="3500499" y="105398"/>
                  </a:lnTo>
                  <a:lnTo>
                    <a:pt x="3533502" y="136569"/>
                  </a:lnTo>
                  <a:lnTo>
                    <a:pt x="3563251" y="171059"/>
                  </a:lnTo>
                  <a:lnTo>
                    <a:pt x="3589440" y="208630"/>
                  </a:lnTo>
                  <a:lnTo>
                    <a:pt x="3611767" y="249048"/>
                  </a:lnTo>
                  <a:lnTo>
                    <a:pt x="3629928" y="292074"/>
                  </a:lnTo>
                  <a:lnTo>
                    <a:pt x="3643619" y="337472"/>
                  </a:lnTo>
                  <a:lnTo>
                    <a:pt x="3652538" y="385006"/>
                  </a:lnTo>
                  <a:lnTo>
                    <a:pt x="4026949" y="3209970"/>
                  </a:lnTo>
                  <a:lnTo>
                    <a:pt x="4030720" y="3258176"/>
                  </a:lnTo>
                  <a:lnTo>
                    <a:pt x="4029323" y="3305547"/>
                  </a:lnTo>
                  <a:lnTo>
                    <a:pt x="4022992" y="3351779"/>
                  </a:lnTo>
                  <a:lnTo>
                    <a:pt x="4011959" y="3396569"/>
                  </a:lnTo>
                  <a:lnTo>
                    <a:pt x="3996454" y="3439614"/>
                  </a:lnTo>
                  <a:lnTo>
                    <a:pt x="3976710" y="3480610"/>
                  </a:lnTo>
                  <a:lnTo>
                    <a:pt x="3952960" y="3519254"/>
                  </a:lnTo>
                  <a:lnTo>
                    <a:pt x="3925434" y="3555243"/>
                  </a:lnTo>
                  <a:lnTo>
                    <a:pt x="3894365" y="3588274"/>
                  </a:lnTo>
                  <a:lnTo>
                    <a:pt x="3859985" y="3618043"/>
                  </a:lnTo>
                  <a:lnTo>
                    <a:pt x="3822526" y="3644247"/>
                  </a:lnTo>
                  <a:lnTo>
                    <a:pt x="3782220" y="3666583"/>
                  </a:lnTo>
                  <a:lnTo>
                    <a:pt x="3739298" y="3684747"/>
                  </a:lnTo>
                  <a:lnTo>
                    <a:pt x="3693993" y="3698437"/>
                  </a:lnTo>
                  <a:lnTo>
                    <a:pt x="3646618" y="3707334"/>
                  </a:lnTo>
                  <a:lnTo>
                    <a:pt x="789904" y="4085957"/>
                  </a:lnTo>
                  <a:close/>
                </a:path>
              </a:pathLst>
            </a:custGeom>
            <a:solidFill>
              <a:srgbClr val="2E3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052803"/>
              <a:ext cx="3916679" cy="4090035"/>
            </a:xfrm>
            <a:custGeom>
              <a:avLst/>
              <a:gdLst/>
              <a:ahLst/>
              <a:cxnLst/>
              <a:rect l="l" t="t" r="r" b="b"/>
              <a:pathLst>
                <a:path w="3916679" h="4090034">
                  <a:moveTo>
                    <a:pt x="3532211" y="3707126"/>
                  </a:moveTo>
                  <a:lnTo>
                    <a:pt x="674791" y="4085839"/>
                  </a:lnTo>
                  <a:lnTo>
                    <a:pt x="626670" y="4089735"/>
                  </a:lnTo>
                  <a:lnTo>
                    <a:pt x="579376" y="4088419"/>
                  </a:lnTo>
                  <a:lnTo>
                    <a:pt x="533213" y="4082129"/>
                  </a:lnTo>
                  <a:lnTo>
                    <a:pt x="488485" y="4071101"/>
                  </a:lnTo>
                  <a:lnTo>
                    <a:pt x="445494" y="4055570"/>
                  </a:lnTo>
                  <a:lnTo>
                    <a:pt x="404545" y="4035775"/>
                  </a:lnTo>
                  <a:lnTo>
                    <a:pt x="365941" y="4011951"/>
                  </a:lnTo>
                  <a:lnTo>
                    <a:pt x="329986" y="3984336"/>
                  </a:lnTo>
                  <a:lnTo>
                    <a:pt x="296982" y="3953165"/>
                  </a:lnTo>
                  <a:lnTo>
                    <a:pt x="267234" y="3918675"/>
                  </a:lnTo>
                  <a:lnTo>
                    <a:pt x="241045" y="3881104"/>
                  </a:lnTo>
                  <a:lnTo>
                    <a:pt x="218687" y="3840613"/>
                  </a:lnTo>
                  <a:lnTo>
                    <a:pt x="200546" y="3797625"/>
                  </a:lnTo>
                  <a:lnTo>
                    <a:pt x="186863" y="3752252"/>
                  </a:lnTo>
                  <a:lnTo>
                    <a:pt x="177946" y="3704728"/>
                  </a:lnTo>
                  <a:lnTo>
                    <a:pt x="0" y="2362103"/>
                  </a:lnTo>
                  <a:lnTo>
                    <a:pt x="0" y="451055"/>
                  </a:lnTo>
                  <a:lnTo>
                    <a:pt x="7958" y="445488"/>
                  </a:lnTo>
                  <a:lnTo>
                    <a:pt x="48264" y="423151"/>
                  </a:lnTo>
                  <a:lnTo>
                    <a:pt x="91186" y="404987"/>
                  </a:lnTo>
                  <a:lnTo>
                    <a:pt x="136491" y="391297"/>
                  </a:lnTo>
                  <a:lnTo>
                    <a:pt x="183948" y="382385"/>
                  </a:lnTo>
                  <a:lnTo>
                    <a:pt x="3040576" y="3777"/>
                  </a:lnTo>
                  <a:lnTo>
                    <a:pt x="3088864" y="0"/>
                  </a:lnTo>
                  <a:lnTo>
                    <a:pt x="3136299" y="1398"/>
                  </a:lnTo>
                  <a:lnTo>
                    <a:pt x="3182581" y="7740"/>
                  </a:lnTo>
                  <a:lnTo>
                    <a:pt x="3227408" y="18793"/>
                  </a:lnTo>
                  <a:lnTo>
                    <a:pt x="3270477" y="34324"/>
                  </a:lnTo>
                  <a:lnTo>
                    <a:pt x="3311488" y="54101"/>
                  </a:lnTo>
                  <a:lnTo>
                    <a:pt x="3350140" y="77891"/>
                  </a:lnTo>
                  <a:lnTo>
                    <a:pt x="3386130" y="105462"/>
                  </a:lnTo>
                  <a:lnTo>
                    <a:pt x="3419157" y="136581"/>
                  </a:lnTo>
                  <a:lnTo>
                    <a:pt x="3448919" y="171015"/>
                  </a:lnTo>
                  <a:lnTo>
                    <a:pt x="3475116" y="208533"/>
                  </a:lnTo>
                  <a:lnTo>
                    <a:pt x="3497445" y="248901"/>
                  </a:lnTo>
                  <a:lnTo>
                    <a:pt x="3515605" y="291887"/>
                  </a:lnTo>
                  <a:lnTo>
                    <a:pt x="3529295" y="337259"/>
                  </a:lnTo>
                  <a:lnTo>
                    <a:pt x="3538213" y="384783"/>
                  </a:lnTo>
                  <a:lnTo>
                    <a:pt x="3912624" y="3209747"/>
                  </a:lnTo>
                  <a:lnTo>
                    <a:pt x="3916394" y="3257963"/>
                  </a:lnTo>
                  <a:lnTo>
                    <a:pt x="3914993" y="3305362"/>
                  </a:lnTo>
                  <a:lnTo>
                    <a:pt x="3908647" y="3351636"/>
                  </a:lnTo>
                  <a:lnTo>
                    <a:pt x="3897633" y="3396346"/>
                  </a:lnTo>
                  <a:lnTo>
                    <a:pt x="3882129" y="3439390"/>
                  </a:lnTo>
                  <a:lnTo>
                    <a:pt x="3862385" y="3480386"/>
                  </a:lnTo>
                  <a:lnTo>
                    <a:pt x="3838635" y="3519030"/>
                  </a:lnTo>
                  <a:lnTo>
                    <a:pt x="3811109" y="3555019"/>
                  </a:lnTo>
                  <a:lnTo>
                    <a:pt x="3780040" y="3588050"/>
                  </a:lnTo>
                  <a:lnTo>
                    <a:pt x="3745660" y="3617819"/>
                  </a:lnTo>
                  <a:lnTo>
                    <a:pt x="3708201" y="3644023"/>
                  </a:lnTo>
                  <a:lnTo>
                    <a:pt x="3667895" y="3666359"/>
                  </a:lnTo>
                  <a:lnTo>
                    <a:pt x="3624973" y="3684524"/>
                  </a:lnTo>
                  <a:lnTo>
                    <a:pt x="3579668" y="3698214"/>
                  </a:lnTo>
                  <a:lnTo>
                    <a:pt x="3532211" y="370712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2181" y="5996168"/>
              <a:ext cx="1574165" cy="612775"/>
            </a:xfrm>
            <a:custGeom>
              <a:avLst/>
              <a:gdLst/>
              <a:ahLst/>
              <a:cxnLst/>
              <a:rect l="l" t="t" r="r" b="b"/>
              <a:pathLst>
                <a:path w="1574164" h="612775">
                  <a:moveTo>
                    <a:pt x="1573898" y="411379"/>
                  </a:moveTo>
                  <a:lnTo>
                    <a:pt x="54533" y="612751"/>
                  </a:lnTo>
                  <a:lnTo>
                    <a:pt x="59198" y="564700"/>
                  </a:lnTo>
                  <a:lnTo>
                    <a:pt x="68284" y="468785"/>
                  </a:lnTo>
                  <a:lnTo>
                    <a:pt x="72866" y="420977"/>
                  </a:lnTo>
                  <a:lnTo>
                    <a:pt x="77582" y="373307"/>
                  </a:lnTo>
                  <a:lnTo>
                    <a:pt x="58136" y="330490"/>
                  </a:lnTo>
                  <a:lnTo>
                    <a:pt x="38828" y="287579"/>
                  </a:lnTo>
                  <a:lnTo>
                    <a:pt x="19500" y="244519"/>
                  </a:lnTo>
                  <a:lnTo>
                    <a:pt x="0" y="201267"/>
                  </a:lnTo>
                  <a:lnTo>
                    <a:pt x="1518569" y="0"/>
                  </a:lnTo>
                  <a:lnTo>
                    <a:pt x="1520708" y="26204"/>
                  </a:lnTo>
                  <a:lnTo>
                    <a:pt x="1524652" y="78374"/>
                  </a:lnTo>
                  <a:lnTo>
                    <a:pt x="1526792" y="104589"/>
                  </a:lnTo>
                  <a:lnTo>
                    <a:pt x="1532772" y="180441"/>
                  </a:lnTo>
                  <a:lnTo>
                    <a:pt x="1535586" y="217105"/>
                  </a:lnTo>
                  <a:lnTo>
                    <a:pt x="1538630" y="254696"/>
                  </a:lnTo>
                  <a:lnTo>
                    <a:pt x="1545439" y="342540"/>
                  </a:lnTo>
                  <a:lnTo>
                    <a:pt x="1552887" y="359706"/>
                  </a:lnTo>
                  <a:lnTo>
                    <a:pt x="1559965" y="376921"/>
                  </a:lnTo>
                  <a:lnTo>
                    <a:pt x="1566895" y="394155"/>
                  </a:lnTo>
                  <a:lnTo>
                    <a:pt x="1573898" y="411379"/>
                  </a:lnTo>
                  <a:close/>
                </a:path>
                <a:path w="1574164" h="612775">
                  <a:moveTo>
                    <a:pt x="1532711" y="179642"/>
                  </a:moveTo>
                  <a:lnTo>
                    <a:pt x="1526792" y="104589"/>
                  </a:lnTo>
                  <a:lnTo>
                    <a:pt x="1529835" y="142180"/>
                  </a:lnTo>
                  <a:lnTo>
                    <a:pt x="1532711" y="179642"/>
                  </a:lnTo>
                  <a:close/>
                </a:path>
              </a:pathLst>
            </a:custGeom>
            <a:solidFill>
              <a:srgbClr val="5D1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700" y="6554171"/>
              <a:ext cx="3121025" cy="3197860"/>
            </a:xfrm>
            <a:custGeom>
              <a:avLst/>
              <a:gdLst/>
              <a:ahLst/>
              <a:cxnLst/>
              <a:rect l="l" t="t" r="r" b="b"/>
              <a:pathLst>
                <a:path w="3121025" h="3197859">
                  <a:moveTo>
                    <a:pt x="2022353" y="155531"/>
                  </a:moveTo>
                  <a:lnTo>
                    <a:pt x="368825" y="374684"/>
                  </a:lnTo>
                  <a:lnTo>
                    <a:pt x="520536" y="354261"/>
                  </a:lnTo>
                  <a:lnTo>
                    <a:pt x="1176910" y="257921"/>
                  </a:lnTo>
                  <a:lnTo>
                    <a:pt x="2738373" y="0"/>
                  </a:lnTo>
                  <a:lnTo>
                    <a:pt x="2751489" y="3228"/>
                  </a:lnTo>
                  <a:lnTo>
                    <a:pt x="2757180" y="14248"/>
                  </a:lnTo>
                  <a:lnTo>
                    <a:pt x="2754596" y="26667"/>
                  </a:lnTo>
                  <a:lnTo>
                    <a:pt x="2742891" y="34093"/>
                  </a:lnTo>
                  <a:lnTo>
                    <a:pt x="2022353" y="155531"/>
                  </a:lnTo>
                  <a:close/>
                </a:path>
                <a:path w="3121025" h="3197859">
                  <a:moveTo>
                    <a:pt x="373378" y="408772"/>
                  </a:moveTo>
                  <a:lnTo>
                    <a:pt x="18925" y="453206"/>
                  </a:lnTo>
                  <a:lnTo>
                    <a:pt x="5734" y="449421"/>
                  </a:lnTo>
                  <a:lnTo>
                    <a:pt x="0" y="438066"/>
                  </a:lnTo>
                  <a:lnTo>
                    <a:pt x="2598" y="425759"/>
                  </a:lnTo>
                  <a:lnTo>
                    <a:pt x="14406" y="419113"/>
                  </a:lnTo>
                  <a:lnTo>
                    <a:pt x="2022353" y="155531"/>
                  </a:lnTo>
                  <a:lnTo>
                    <a:pt x="979817" y="322832"/>
                  </a:lnTo>
                  <a:lnTo>
                    <a:pt x="373378" y="408772"/>
                  </a:lnTo>
                  <a:close/>
                </a:path>
                <a:path w="3121025" h="3197859">
                  <a:moveTo>
                    <a:pt x="2083070" y="613000"/>
                  </a:moveTo>
                  <a:lnTo>
                    <a:pt x="429493" y="832160"/>
                  </a:lnTo>
                  <a:lnTo>
                    <a:pt x="581235" y="811733"/>
                  </a:lnTo>
                  <a:lnTo>
                    <a:pt x="1237790" y="715369"/>
                  </a:lnTo>
                  <a:lnTo>
                    <a:pt x="2799005" y="457480"/>
                  </a:lnTo>
                  <a:lnTo>
                    <a:pt x="2812122" y="460709"/>
                  </a:lnTo>
                  <a:lnTo>
                    <a:pt x="2817813" y="471729"/>
                  </a:lnTo>
                  <a:lnTo>
                    <a:pt x="2815229" y="484148"/>
                  </a:lnTo>
                  <a:lnTo>
                    <a:pt x="2803524" y="491573"/>
                  </a:lnTo>
                  <a:lnTo>
                    <a:pt x="2083070" y="613000"/>
                  </a:lnTo>
                  <a:close/>
                </a:path>
                <a:path w="3121025" h="3197859">
                  <a:moveTo>
                    <a:pt x="434011" y="866253"/>
                  </a:moveTo>
                  <a:lnTo>
                    <a:pt x="79558" y="910687"/>
                  </a:lnTo>
                  <a:lnTo>
                    <a:pt x="66382" y="907013"/>
                  </a:lnTo>
                  <a:lnTo>
                    <a:pt x="60672" y="895844"/>
                  </a:lnTo>
                  <a:lnTo>
                    <a:pt x="63275" y="883574"/>
                  </a:lnTo>
                  <a:lnTo>
                    <a:pt x="75039" y="876594"/>
                  </a:lnTo>
                  <a:lnTo>
                    <a:pt x="2083070" y="613000"/>
                  </a:lnTo>
                  <a:lnTo>
                    <a:pt x="1040450" y="780313"/>
                  </a:lnTo>
                  <a:lnTo>
                    <a:pt x="434011" y="866253"/>
                  </a:lnTo>
                  <a:close/>
                </a:path>
                <a:path w="3121025" h="3197859">
                  <a:moveTo>
                    <a:pt x="2143703" y="1070481"/>
                  </a:moveTo>
                  <a:lnTo>
                    <a:pt x="490126" y="1289641"/>
                  </a:lnTo>
                  <a:lnTo>
                    <a:pt x="641868" y="1269214"/>
                  </a:lnTo>
                  <a:lnTo>
                    <a:pt x="1298423" y="1172849"/>
                  </a:lnTo>
                  <a:lnTo>
                    <a:pt x="2859638" y="914961"/>
                  </a:lnTo>
                  <a:lnTo>
                    <a:pt x="2872755" y="918189"/>
                  </a:lnTo>
                  <a:lnTo>
                    <a:pt x="2878446" y="929209"/>
                  </a:lnTo>
                  <a:lnTo>
                    <a:pt x="2875862" y="941628"/>
                  </a:lnTo>
                  <a:lnTo>
                    <a:pt x="2864157" y="949054"/>
                  </a:lnTo>
                  <a:lnTo>
                    <a:pt x="2143703" y="1070481"/>
                  </a:lnTo>
                  <a:close/>
                </a:path>
                <a:path w="3121025" h="3197859">
                  <a:moveTo>
                    <a:pt x="494644" y="1323734"/>
                  </a:moveTo>
                  <a:lnTo>
                    <a:pt x="140191" y="1368168"/>
                  </a:lnTo>
                  <a:lnTo>
                    <a:pt x="127015" y="1364494"/>
                  </a:lnTo>
                  <a:lnTo>
                    <a:pt x="121305" y="1353325"/>
                  </a:lnTo>
                  <a:lnTo>
                    <a:pt x="123908" y="1341055"/>
                  </a:lnTo>
                  <a:lnTo>
                    <a:pt x="135672" y="1334075"/>
                  </a:lnTo>
                  <a:lnTo>
                    <a:pt x="2143703" y="1070481"/>
                  </a:lnTo>
                  <a:lnTo>
                    <a:pt x="1101083" y="1237794"/>
                  </a:lnTo>
                  <a:lnTo>
                    <a:pt x="494644" y="1323734"/>
                  </a:lnTo>
                  <a:close/>
                </a:path>
                <a:path w="3121025" h="3197859">
                  <a:moveTo>
                    <a:pt x="2204336" y="1527962"/>
                  </a:moveTo>
                  <a:lnTo>
                    <a:pt x="550759" y="1747121"/>
                  </a:lnTo>
                  <a:lnTo>
                    <a:pt x="702501" y="1726695"/>
                  </a:lnTo>
                  <a:lnTo>
                    <a:pt x="1359056" y="1630330"/>
                  </a:lnTo>
                  <a:lnTo>
                    <a:pt x="2920271" y="1372442"/>
                  </a:lnTo>
                  <a:lnTo>
                    <a:pt x="2933388" y="1375670"/>
                  </a:lnTo>
                  <a:lnTo>
                    <a:pt x="2939079" y="1386690"/>
                  </a:lnTo>
                  <a:lnTo>
                    <a:pt x="2936495" y="1399109"/>
                  </a:lnTo>
                  <a:lnTo>
                    <a:pt x="2924790" y="1406535"/>
                  </a:lnTo>
                  <a:lnTo>
                    <a:pt x="2204336" y="1527962"/>
                  </a:lnTo>
                  <a:close/>
                </a:path>
                <a:path w="3121025" h="3197859">
                  <a:moveTo>
                    <a:pt x="555277" y="1781214"/>
                  </a:moveTo>
                  <a:lnTo>
                    <a:pt x="200824" y="1825649"/>
                  </a:lnTo>
                  <a:lnTo>
                    <a:pt x="187648" y="1821975"/>
                  </a:lnTo>
                  <a:lnTo>
                    <a:pt x="181938" y="1810806"/>
                  </a:lnTo>
                  <a:lnTo>
                    <a:pt x="184541" y="1798536"/>
                  </a:lnTo>
                  <a:lnTo>
                    <a:pt x="196305" y="1791556"/>
                  </a:lnTo>
                  <a:lnTo>
                    <a:pt x="2204336" y="1527962"/>
                  </a:lnTo>
                  <a:lnTo>
                    <a:pt x="1161716" y="1695275"/>
                  </a:lnTo>
                  <a:lnTo>
                    <a:pt x="555277" y="1781214"/>
                  </a:lnTo>
                  <a:close/>
                </a:path>
                <a:path w="3121025" h="3197859">
                  <a:moveTo>
                    <a:pt x="2264969" y="1985443"/>
                  </a:moveTo>
                  <a:lnTo>
                    <a:pt x="611392" y="2204602"/>
                  </a:lnTo>
                  <a:lnTo>
                    <a:pt x="763134" y="2184175"/>
                  </a:lnTo>
                  <a:lnTo>
                    <a:pt x="1419689" y="2087811"/>
                  </a:lnTo>
                  <a:lnTo>
                    <a:pt x="2980904" y="1829923"/>
                  </a:lnTo>
                  <a:lnTo>
                    <a:pt x="2994021" y="1833151"/>
                  </a:lnTo>
                  <a:lnTo>
                    <a:pt x="2999712" y="1844171"/>
                  </a:lnTo>
                  <a:lnTo>
                    <a:pt x="2997128" y="1856590"/>
                  </a:lnTo>
                  <a:lnTo>
                    <a:pt x="2985423" y="1864016"/>
                  </a:lnTo>
                  <a:lnTo>
                    <a:pt x="2264969" y="1985443"/>
                  </a:lnTo>
                  <a:close/>
                </a:path>
                <a:path w="3121025" h="3197859">
                  <a:moveTo>
                    <a:pt x="615910" y="2238695"/>
                  </a:moveTo>
                  <a:lnTo>
                    <a:pt x="261457" y="2283130"/>
                  </a:lnTo>
                  <a:lnTo>
                    <a:pt x="248281" y="2279455"/>
                  </a:lnTo>
                  <a:lnTo>
                    <a:pt x="242571" y="2268287"/>
                  </a:lnTo>
                  <a:lnTo>
                    <a:pt x="245174" y="2256016"/>
                  </a:lnTo>
                  <a:lnTo>
                    <a:pt x="256938" y="2249037"/>
                  </a:lnTo>
                  <a:lnTo>
                    <a:pt x="2264969" y="1985443"/>
                  </a:lnTo>
                  <a:lnTo>
                    <a:pt x="1222349" y="2152755"/>
                  </a:lnTo>
                  <a:lnTo>
                    <a:pt x="615910" y="2238695"/>
                  </a:lnTo>
                  <a:close/>
                </a:path>
                <a:path w="3121025" h="3197859">
                  <a:moveTo>
                    <a:pt x="2325497" y="2442131"/>
                  </a:moveTo>
                  <a:lnTo>
                    <a:pt x="671920" y="2661290"/>
                  </a:lnTo>
                  <a:lnTo>
                    <a:pt x="823662" y="2640863"/>
                  </a:lnTo>
                  <a:lnTo>
                    <a:pt x="1480217" y="2544499"/>
                  </a:lnTo>
                  <a:lnTo>
                    <a:pt x="3041432" y="2286611"/>
                  </a:lnTo>
                  <a:lnTo>
                    <a:pt x="3054564" y="2289951"/>
                  </a:lnTo>
                  <a:lnTo>
                    <a:pt x="3060279" y="2301156"/>
                  </a:lnTo>
                  <a:lnTo>
                    <a:pt x="3057700" y="2313612"/>
                  </a:lnTo>
                  <a:lnTo>
                    <a:pt x="3045951" y="2320704"/>
                  </a:lnTo>
                  <a:lnTo>
                    <a:pt x="2325497" y="2442131"/>
                  </a:lnTo>
                  <a:close/>
                </a:path>
                <a:path w="3121025" h="3197859">
                  <a:moveTo>
                    <a:pt x="676438" y="2695383"/>
                  </a:moveTo>
                  <a:lnTo>
                    <a:pt x="321985" y="2739818"/>
                  </a:lnTo>
                  <a:lnTo>
                    <a:pt x="308809" y="2736143"/>
                  </a:lnTo>
                  <a:lnTo>
                    <a:pt x="303099" y="2724975"/>
                  </a:lnTo>
                  <a:lnTo>
                    <a:pt x="305702" y="2712704"/>
                  </a:lnTo>
                  <a:lnTo>
                    <a:pt x="317466" y="2705725"/>
                  </a:lnTo>
                  <a:lnTo>
                    <a:pt x="2325497" y="2442131"/>
                  </a:lnTo>
                  <a:lnTo>
                    <a:pt x="1282877" y="2609443"/>
                  </a:lnTo>
                  <a:lnTo>
                    <a:pt x="676438" y="2695383"/>
                  </a:lnTo>
                  <a:close/>
                </a:path>
                <a:path w="3121025" h="3197859">
                  <a:moveTo>
                    <a:pt x="2386130" y="2899612"/>
                  </a:moveTo>
                  <a:lnTo>
                    <a:pt x="732553" y="3118771"/>
                  </a:lnTo>
                  <a:lnTo>
                    <a:pt x="884295" y="3098344"/>
                  </a:lnTo>
                  <a:lnTo>
                    <a:pt x="1540850" y="3001980"/>
                  </a:lnTo>
                  <a:lnTo>
                    <a:pt x="3102065" y="2744092"/>
                  </a:lnTo>
                  <a:lnTo>
                    <a:pt x="3115197" y="2747431"/>
                  </a:lnTo>
                  <a:lnTo>
                    <a:pt x="3120912" y="2758637"/>
                  </a:lnTo>
                  <a:lnTo>
                    <a:pt x="3118333" y="2771093"/>
                  </a:lnTo>
                  <a:lnTo>
                    <a:pt x="3106584" y="2778185"/>
                  </a:lnTo>
                  <a:lnTo>
                    <a:pt x="2386130" y="2899612"/>
                  </a:lnTo>
                  <a:close/>
                </a:path>
                <a:path w="3121025" h="3197859">
                  <a:moveTo>
                    <a:pt x="737071" y="3152864"/>
                  </a:moveTo>
                  <a:lnTo>
                    <a:pt x="382618" y="3197298"/>
                  </a:lnTo>
                  <a:lnTo>
                    <a:pt x="369442" y="3193624"/>
                  </a:lnTo>
                  <a:lnTo>
                    <a:pt x="363732" y="3182456"/>
                  </a:lnTo>
                  <a:lnTo>
                    <a:pt x="366335" y="3170185"/>
                  </a:lnTo>
                  <a:lnTo>
                    <a:pt x="378099" y="3163205"/>
                  </a:lnTo>
                  <a:lnTo>
                    <a:pt x="2386130" y="2899612"/>
                  </a:lnTo>
                  <a:lnTo>
                    <a:pt x="1343509" y="3066924"/>
                  </a:lnTo>
                  <a:lnTo>
                    <a:pt x="737071" y="3152864"/>
                  </a:lnTo>
                  <a:close/>
                </a:path>
              </a:pathLst>
            </a:custGeom>
            <a:solidFill>
              <a:srgbClr val="9CC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654" y="6411653"/>
              <a:ext cx="3476931" cy="34772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4382" y="1869101"/>
              <a:ext cx="4512994" cy="47659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7201" y="5573089"/>
              <a:ext cx="294005" cy="258445"/>
            </a:xfrm>
            <a:custGeom>
              <a:avLst/>
              <a:gdLst/>
              <a:ahLst/>
              <a:cxnLst/>
              <a:rect l="l" t="t" r="r" b="b"/>
              <a:pathLst>
                <a:path w="294005" h="258445">
                  <a:moveTo>
                    <a:pt x="161923" y="257013"/>
                  </a:moveTo>
                  <a:lnTo>
                    <a:pt x="203548" y="246458"/>
                  </a:lnTo>
                  <a:lnTo>
                    <a:pt x="240280" y="225790"/>
                  </a:lnTo>
                  <a:lnTo>
                    <a:pt x="268947" y="196801"/>
                  </a:lnTo>
                  <a:lnTo>
                    <a:pt x="287088" y="161979"/>
                  </a:lnTo>
                  <a:lnTo>
                    <a:pt x="293410" y="128535"/>
                  </a:lnTo>
                  <a:lnTo>
                    <a:pt x="293347" y="120101"/>
                  </a:lnTo>
                  <a:lnTo>
                    <a:pt x="284281" y="81134"/>
                  </a:lnTo>
                  <a:lnTo>
                    <a:pt x="263808" y="48418"/>
                  </a:lnTo>
                  <a:lnTo>
                    <a:pt x="233229" y="22624"/>
                  </a:lnTo>
                  <a:lnTo>
                    <a:pt x="195220" y="6015"/>
                  </a:lnTo>
                  <a:lnTo>
                    <a:pt x="153005" y="0"/>
                  </a:lnTo>
                  <a:lnTo>
                    <a:pt x="145827" y="78"/>
                  </a:lnTo>
                  <a:lnTo>
                    <a:pt x="103354" y="7019"/>
                  </a:lnTo>
                  <a:lnTo>
                    <a:pt x="64619" y="24468"/>
                  </a:lnTo>
                  <a:lnTo>
                    <a:pt x="32944" y="50934"/>
                  </a:lnTo>
                  <a:lnTo>
                    <a:pt x="11074" y="84127"/>
                  </a:lnTo>
                  <a:lnTo>
                    <a:pt x="885" y="121192"/>
                  </a:lnTo>
                  <a:lnTo>
                    <a:pt x="0" y="129647"/>
                  </a:lnTo>
                  <a:lnTo>
                    <a:pt x="53" y="138083"/>
                  </a:lnTo>
                  <a:lnTo>
                    <a:pt x="9121" y="177049"/>
                  </a:lnTo>
                  <a:lnTo>
                    <a:pt x="29594" y="209765"/>
                  </a:lnTo>
                  <a:lnTo>
                    <a:pt x="60177" y="235559"/>
                  </a:lnTo>
                  <a:lnTo>
                    <a:pt x="98184" y="252168"/>
                  </a:lnTo>
                  <a:lnTo>
                    <a:pt x="140395" y="258184"/>
                  </a:lnTo>
                  <a:lnTo>
                    <a:pt x="147573" y="258105"/>
                  </a:lnTo>
                  <a:lnTo>
                    <a:pt x="154749" y="257715"/>
                  </a:lnTo>
                  <a:close/>
                </a:path>
              </a:pathLst>
            </a:custGeom>
            <a:solidFill>
              <a:srgbClr val="5D1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 rot="20460000">
            <a:off x="918391" y="2701396"/>
            <a:ext cx="2423383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4"/>
              </a:lnSpc>
            </a:pPr>
            <a:r>
              <a:rPr sz="3900" spc="95" dirty="0">
                <a:solidFill>
                  <a:srgbClr val="FFFFFF"/>
                </a:solidFill>
                <a:latin typeface="Trebuchet MS"/>
                <a:cs typeface="Trebuchet MS"/>
              </a:rPr>
              <a:t>DİKKAT</a:t>
            </a:r>
            <a:r>
              <a:rPr sz="5850" spc="142" baseline="1424" dirty="0">
                <a:solidFill>
                  <a:srgbClr val="FFFFFF"/>
                </a:solidFill>
                <a:latin typeface="Trebuchet MS"/>
                <a:cs typeface="Trebuchet MS"/>
              </a:rPr>
              <a:t>İMİ</a:t>
            </a:r>
            <a:endParaRPr sz="5850" baseline="1424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 rot="20460000">
            <a:off x="1611343" y="3240638"/>
            <a:ext cx="141634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79"/>
              </a:lnSpc>
            </a:pPr>
            <a:r>
              <a:rPr sz="3900" spc="105" dirty="0">
                <a:solidFill>
                  <a:srgbClr val="FFFFFF"/>
                </a:solidFill>
                <a:latin typeface="Trebuchet MS"/>
                <a:cs typeface="Trebuchet MS"/>
              </a:rPr>
              <a:t>NASIL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 rot="20460000">
            <a:off x="675575" y="3779840"/>
            <a:ext cx="3666358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35"/>
              </a:lnSpc>
            </a:pPr>
            <a:r>
              <a:rPr sz="3900" spc="55" dirty="0">
                <a:solidFill>
                  <a:srgbClr val="FFFFFF"/>
                </a:solidFill>
                <a:latin typeface="Trebuchet MS"/>
                <a:cs typeface="Trebuchet MS"/>
              </a:rPr>
              <a:t>ARTTIR</a:t>
            </a:r>
            <a:r>
              <a:rPr sz="5850" spc="82" baseline="1424" dirty="0">
                <a:solidFill>
                  <a:srgbClr val="FFFFFF"/>
                </a:solidFill>
                <a:latin typeface="Trebuchet MS"/>
                <a:cs typeface="Trebuchet MS"/>
              </a:rPr>
              <a:t>ABİL</a:t>
            </a:r>
            <a:r>
              <a:rPr sz="5850" spc="82" baseline="2136" dirty="0">
                <a:solidFill>
                  <a:srgbClr val="FFFFFF"/>
                </a:solidFill>
                <a:latin typeface="Trebuchet MS"/>
                <a:cs typeface="Trebuchet MS"/>
              </a:rPr>
              <a:t>İRİM</a:t>
            </a:r>
            <a:endParaRPr sz="5850" baseline="2136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385570">
              <a:lnSpc>
                <a:spcPct val="100000"/>
              </a:lnSpc>
              <a:spcBef>
                <a:spcPts val="140"/>
              </a:spcBef>
            </a:pPr>
            <a:r>
              <a:rPr spc="35" dirty="0"/>
              <a:t>Belirli </a:t>
            </a:r>
            <a:r>
              <a:rPr spc="70" dirty="0"/>
              <a:t>yerlerde</a:t>
            </a:r>
            <a:r>
              <a:rPr spc="-695" dirty="0"/>
              <a:t> </a:t>
            </a:r>
            <a:r>
              <a:rPr spc="85" dirty="0"/>
              <a:t>çalışmak</a:t>
            </a:r>
          </a:p>
          <a:p>
            <a:pPr marL="1205230" marR="5080" indent="-80645">
              <a:lnSpc>
                <a:spcPct val="157700"/>
              </a:lnSpc>
              <a:spcBef>
                <a:spcPts val="840"/>
              </a:spcBef>
            </a:pPr>
            <a:r>
              <a:rPr sz="3200" spc="70" dirty="0">
                <a:solidFill>
                  <a:srgbClr val="000000"/>
                </a:solidFill>
              </a:rPr>
              <a:t>Gürültüsüz </a:t>
            </a:r>
            <a:r>
              <a:rPr sz="3200" spc="50" dirty="0">
                <a:solidFill>
                  <a:srgbClr val="000000"/>
                </a:solidFill>
              </a:rPr>
              <a:t>ortamlarda</a:t>
            </a:r>
            <a:r>
              <a:rPr sz="3200" spc="-740" dirty="0">
                <a:solidFill>
                  <a:srgbClr val="000000"/>
                </a:solidFill>
              </a:rPr>
              <a:t> </a:t>
            </a:r>
            <a:r>
              <a:rPr sz="3200" spc="60" dirty="0">
                <a:solidFill>
                  <a:srgbClr val="000000"/>
                </a:solidFill>
              </a:rPr>
              <a:t>çalışmak  </a:t>
            </a:r>
            <a:r>
              <a:rPr sz="3350" spc="195" dirty="0"/>
              <a:t>Masa </a:t>
            </a:r>
            <a:r>
              <a:rPr sz="3350" spc="120" dirty="0"/>
              <a:t>başında </a:t>
            </a:r>
            <a:r>
              <a:rPr sz="3350" spc="85" dirty="0"/>
              <a:t>çalışmak  </a:t>
            </a:r>
            <a:r>
              <a:rPr sz="3300" spc="145" dirty="0">
                <a:solidFill>
                  <a:srgbClr val="000000"/>
                </a:solidFill>
              </a:rPr>
              <a:t>Masada </a:t>
            </a:r>
            <a:r>
              <a:rPr sz="3300" spc="100" dirty="0">
                <a:solidFill>
                  <a:srgbClr val="000000"/>
                </a:solidFill>
              </a:rPr>
              <a:t>gereksiz </a:t>
            </a:r>
            <a:r>
              <a:rPr sz="3300" spc="95" dirty="0">
                <a:solidFill>
                  <a:srgbClr val="000000"/>
                </a:solidFill>
              </a:rPr>
              <a:t>eşyalar  </a:t>
            </a:r>
            <a:r>
              <a:rPr sz="3300" spc="85" dirty="0">
                <a:solidFill>
                  <a:srgbClr val="000000"/>
                </a:solidFill>
              </a:rPr>
              <a:t>bulundurmamak</a:t>
            </a:r>
            <a:endParaRPr sz="3300"/>
          </a:p>
        </p:txBody>
      </p:sp>
      <p:sp>
        <p:nvSpPr>
          <p:cNvPr id="22" name="object 22"/>
          <p:cNvSpPr txBox="1"/>
          <p:nvPr/>
        </p:nvSpPr>
        <p:spPr>
          <a:xfrm>
            <a:off x="6792569" y="6062421"/>
            <a:ext cx="5222875" cy="1530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900"/>
              </a:lnSpc>
              <a:spcBef>
                <a:spcPts val="95"/>
              </a:spcBef>
            </a:pPr>
            <a:r>
              <a:rPr sz="3250" spc="50" dirty="0">
                <a:solidFill>
                  <a:srgbClr val="5D17EB"/>
                </a:solidFill>
                <a:latin typeface="Trebuchet MS"/>
                <a:cs typeface="Trebuchet MS"/>
              </a:rPr>
              <a:t>Çalışma </a:t>
            </a:r>
            <a:r>
              <a:rPr sz="3250" spc="55" dirty="0">
                <a:solidFill>
                  <a:srgbClr val="5D17EB"/>
                </a:solidFill>
                <a:latin typeface="Trebuchet MS"/>
                <a:cs typeface="Trebuchet MS"/>
              </a:rPr>
              <a:t>ortamınızın</a:t>
            </a:r>
            <a:r>
              <a:rPr sz="3250" spc="-740" dirty="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sz="3250" spc="95" dirty="0">
                <a:solidFill>
                  <a:srgbClr val="5D17EB"/>
                </a:solidFill>
                <a:latin typeface="Trebuchet MS"/>
                <a:cs typeface="Trebuchet MS"/>
              </a:rPr>
              <a:t>ısısının  </a:t>
            </a:r>
            <a:r>
              <a:rPr sz="3250" spc="60" dirty="0">
                <a:solidFill>
                  <a:srgbClr val="5D17EB"/>
                </a:solidFill>
                <a:latin typeface="Trebuchet MS"/>
                <a:cs typeface="Trebuchet MS"/>
              </a:rPr>
              <a:t>dengeli</a:t>
            </a:r>
            <a:r>
              <a:rPr sz="3250" spc="-335" dirty="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sz="3250" spc="85" dirty="0">
                <a:solidFill>
                  <a:srgbClr val="5D17EB"/>
                </a:solidFill>
                <a:latin typeface="Trebuchet MS"/>
                <a:cs typeface="Trebuchet MS"/>
              </a:rPr>
              <a:t>olması</a:t>
            </a:r>
            <a:endParaRPr sz="32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6981" y="478473"/>
            <a:ext cx="16534130" cy="5086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spc="114" dirty="0">
                <a:latin typeface="Trebuchet MS"/>
                <a:cs typeface="Trebuchet MS"/>
              </a:rPr>
              <a:t>İnsanda</a:t>
            </a:r>
            <a:r>
              <a:rPr sz="3150" spc="-315" dirty="0">
                <a:latin typeface="Trebuchet MS"/>
                <a:cs typeface="Trebuchet MS"/>
              </a:rPr>
              <a:t> </a:t>
            </a:r>
            <a:r>
              <a:rPr sz="3150" spc="80" dirty="0">
                <a:latin typeface="Trebuchet MS"/>
                <a:cs typeface="Trebuchet MS"/>
              </a:rPr>
              <a:t>dikkat</a:t>
            </a:r>
            <a:r>
              <a:rPr sz="3150" spc="-310" dirty="0">
                <a:latin typeface="Trebuchet MS"/>
                <a:cs typeface="Trebuchet MS"/>
              </a:rPr>
              <a:t> </a:t>
            </a:r>
            <a:r>
              <a:rPr sz="3150" spc="70" dirty="0">
                <a:latin typeface="Trebuchet MS"/>
                <a:cs typeface="Trebuchet MS"/>
              </a:rPr>
              <a:t>her</a:t>
            </a:r>
            <a:r>
              <a:rPr sz="3150" spc="-310" dirty="0">
                <a:latin typeface="Trebuchet MS"/>
                <a:cs typeface="Trebuchet MS"/>
              </a:rPr>
              <a:t> </a:t>
            </a:r>
            <a:r>
              <a:rPr sz="3150" spc="95" dirty="0">
                <a:latin typeface="Trebuchet MS"/>
                <a:cs typeface="Trebuchet MS"/>
              </a:rPr>
              <a:t>an</a:t>
            </a:r>
            <a:r>
              <a:rPr sz="3150" spc="-315" dirty="0">
                <a:latin typeface="Trebuchet MS"/>
                <a:cs typeface="Trebuchet MS"/>
              </a:rPr>
              <a:t> </a:t>
            </a:r>
            <a:r>
              <a:rPr sz="3150" spc="10" dirty="0">
                <a:latin typeface="Trebuchet MS"/>
                <a:cs typeface="Trebuchet MS"/>
              </a:rPr>
              <a:t>vardır,</a:t>
            </a:r>
            <a:r>
              <a:rPr sz="3150" spc="-310" dirty="0">
                <a:latin typeface="Trebuchet MS"/>
                <a:cs typeface="Trebuchet MS"/>
              </a:rPr>
              <a:t> </a:t>
            </a:r>
            <a:r>
              <a:rPr sz="3150" spc="50" dirty="0">
                <a:latin typeface="Trebuchet MS"/>
                <a:cs typeface="Trebuchet MS"/>
              </a:rPr>
              <a:t>önemli</a:t>
            </a:r>
            <a:r>
              <a:rPr sz="3150" spc="-310" dirty="0">
                <a:latin typeface="Trebuchet MS"/>
                <a:cs typeface="Trebuchet MS"/>
              </a:rPr>
              <a:t> </a:t>
            </a:r>
            <a:r>
              <a:rPr sz="3150" spc="75" dirty="0">
                <a:latin typeface="Trebuchet MS"/>
                <a:cs typeface="Trebuchet MS"/>
              </a:rPr>
              <a:t>olan</a:t>
            </a:r>
            <a:r>
              <a:rPr sz="3150" spc="-310" dirty="0">
                <a:latin typeface="Trebuchet MS"/>
                <a:cs typeface="Trebuchet MS"/>
              </a:rPr>
              <a:t> </a:t>
            </a:r>
            <a:r>
              <a:rPr sz="3150" spc="114" dirty="0">
                <a:latin typeface="Trebuchet MS"/>
                <a:cs typeface="Trebuchet MS"/>
              </a:rPr>
              <a:t>bunun</a:t>
            </a:r>
            <a:r>
              <a:rPr sz="3150" spc="-315" dirty="0">
                <a:latin typeface="Trebuchet MS"/>
                <a:cs typeface="Trebuchet MS"/>
              </a:rPr>
              <a:t> </a:t>
            </a:r>
            <a:r>
              <a:rPr sz="3150" spc="45" dirty="0">
                <a:latin typeface="Trebuchet MS"/>
                <a:cs typeface="Trebuchet MS"/>
              </a:rPr>
              <a:t>çalışılan</a:t>
            </a:r>
            <a:r>
              <a:rPr sz="3150" spc="-310" dirty="0">
                <a:latin typeface="Trebuchet MS"/>
                <a:cs typeface="Trebuchet MS"/>
              </a:rPr>
              <a:t> </a:t>
            </a:r>
            <a:r>
              <a:rPr sz="3150" spc="140" dirty="0">
                <a:latin typeface="Trebuchet MS"/>
                <a:cs typeface="Trebuchet MS"/>
              </a:rPr>
              <a:t>konu</a:t>
            </a:r>
            <a:r>
              <a:rPr sz="3150" spc="-310" dirty="0">
                <a:latin typeface="Trebuchet MS"/>
                <a:cs typeface="Trebuchet MS"/>
              </a:rPr>
              <a:t> </a:t>
            </a:r>
            <a:r>
              <a:rPr sz="3150" spc="55" dirty="0">
                <a:latin typeface="Trebuchet MS"/>
                <a:cs typeface="Trebuchet MS"/>
              </a:rPr>
              <a:t>üzerinde</a:t>
            </a:r>
            <a:r>
              <a:rPr sz="3150" spc="-315" dirty="0">
                <a:latin typeface="Trebuchet MS"/>
                <a:cs typeface="Trebuchet MS"/>
              </a:rPr>
              <a:t> </a:t>
            </a:r>
            <a:r>
              <a:rPr sz="3150" spc="45" dirty="0">
                <a:latin typeface="Trebuchet MS"/>
                <a:cs typeface="Trebuchet MS"/>
              </a:rPr>
              <a:t>toplanabilmesidir!</a:t>
            </a:r>
            <a:endParaRPr sz="3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F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30" y="659480"/>
            <a:ext cx="14876645" cy="962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96858" y="7190853"/>
            <a:ext cx="899160" cy="1657985"/>
          </a:xfrm>
          <a:custGeom>
            <a:avLst/>
            <a:gdLst/>
            <a:ahLst/>
            <a:cxnLst/>
            <a:rect l="l" t="t" r="r" b="b"/>
            <a:pathLst>
              <a:path w="899159" h="1657984">
                <a:moveTo>
                  <a:pt x="899014" y="1657758"/>
                </a:moveTo>
                <a:lnTo>
                  <a:pt x="126843" y="1657758"/>
                </a:lnTo>
                <a:lnTo>
                  <a:pt x="106676" y="1517637"/>
                </a:lnTo>
                <a:lnTo>
                  <a:pt x="62495" y="1185592"/>
                </a:lnTo>
                <a:lnTo>
                  <a:pt x="18777" y="794100"/>
                </a:lnTo>
                <a:lnTo>
                  <a:pt x="0" y="475638"/>
                </a:lnTo>
                <a:lnTo>
                  <a:pt x="3691" y="290284"/>
                </a:lnTo>
                <a:lnTo>
                  <a:pt x="20269" y="181907"/>
                </a:lnTo>
                <a:lnTo>
                  <a:pt x="63548" y="108571"/>
                </a:lnTo>
                <a:lnTo>
                  <a:pt x="147341" y="28343"/>
                </a:lnTo>
                <a:lnTo>
                  <a:pt x="627162" y="0"/>
                </a:lnTo>
                <a:lnTo>
                  <a:pt x="899014" y="1657758"/>
                </a:lnTo>
                <a:close/>
              </a:path>
            </a:pathLst>
          </a:custGeom>
          <a:solidFill>
            <a:srgbClr val="A26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73354" y="7094280"/>
            <a:ext cx="899160" cy="1783080"/>
          </a:xfrm>
          <a:custGeom>
            <a:avLst/>
            <a:gdLst/>
            <a:ahLst/>
            <a:cxnLst/>
            <a:rect l="l" t="t" r="r" b="b"/>
            <a:pathLst>
              <a:path w="899159" h="1783079">
                <a:moveTo>
                  <a:pt x="772179" y="1782632"/>
                </a:moveTo>
                <a:lnTo>
                  <a:pt x="0" y="1782632"/>
                </a:lnTo>
                <a:lnTo>
                  <a:pt x="24113" y="0"/>
                </a:lnTo>
                <a:lnTo>
                  <a:pt x="190952" y="199"/>
                </a:lnTo>
                <a:lnTo>
                  <a:pt x="290880" y="1593"/>
                </a:lnTo>
                <a:lnTo>
                  <a:pt x="363778" y="5377"/>
                </a:lnTo>
                <a:lnTo>
                  <a:pt x="449530" y="12746"/>
                </a:lnTo>
                <a:lnTo>
                  <a:pt x="592343" y="43355"/>
                </a:lnTo>
                <a:lnTo>
                  <a:pt x="685587" y="90685"/>
                </a:lnTo>
                <a:lnTo>
                  <a:pt x="736342" y="134167"/>
                </a:lnTo>
                <a:lnTo>
                  <a:pt x="751686" y="153231"/>
                </a:lnTo>
                <a:lnTo>
                  <a:pt x="835472" y="233459"/>
                </a:lnTo>
                <a:lnTo>
                  <a:pt x="878748" y="306793"/>
                </a:lnTo>
                <a:lnTo>
                  <a:pt x="895326" y="415167"/>
                </a:lnTo>
                <a:lnTo>
                  <a:pt x="899020" y="600512"/>
                </a:lnTo>
                <a:lnTo>
                  <a:pt x="880244" y="918980"/>
                </a:lnTo>
                <a:lnTo>
                  <a:pt x="836527" y="1310471"/>
                </a:lnTo>
                <a:lnTo>
                  <a:pt x="792346" y="1642513"/>
                </a:lnTo>
                <a:lnTo>
                  <a:pt x="772179" y="1782632"/>
                </a:lnTo>
                <a:close/>
              </a:path>
            </a:pathLst>
          </a:custGeom>
          <a:solidFill>
            <a:srgbClr val="A26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35366" y="10041610"/>
            <a:ext cx="177165" cy="245745"/>
          </a:xfrm>
          <a:custGeom>
            <a:avLst/>
            <a:gdLst/>
            <a:ahLst/>
            <a:cxnLst/>
            <a:rect l="l" t="t" r="r" b="b"/>
            <a:pathLst>
              <a:path w="177165" h="245745">
                <a:moveTo>
                  <a:pt x="0" y="0"/>
                </a:moveTo>
                <a:lnTo>
                  <a:pt x="176669" y="0"/>
                </a:lnTo>
                <a:lnTo>
                  <a:pt x="176669" y="245388"/>
                </a:lnTo>
                <a:lnTo>
                  <a:pt x="0" y="245388"/>
                </a:lnTo>
                <a:lnTo>
                  <a:pt x="0" y="0"/>
                </a:lnTo>
                <a:close/>
              </a:path>
            </a:pathLst>
          </a:custGeom>
          <a:solidFill>
            <a:srgbClr val="A26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5467530" y="9834985"/>
            <a:ext cx="2294255" cy="452120"/>
            <a:chOff x="15467530" y="9834985"/>
            <a:chExt cx="2294255" cy="452120"/>
          </a:xfrm>
        </p:grpSpPr>
        <p:sp>
          <p:nvSpPr>
            <p:cNvPr id="8" name="object 8"/>
            <p:cNvSpPr/>
            <p:nvPr/>
          </p:nvSpPr>
          <p:spPr>
            <a:xfrm>
              <a:off x="15467521" y="9834994"/>
              <a:ext cx="2294255" cy="452120"/>
            </a:xfrm>
            <a:custGeom>
              <a:avLst/>
              <a:gdLst/>
              <a:ahLst/>
              <a:cxnLst/>
              <a:rect l="l" t="t" r="r" b="b"/>
              <a:pathLst>
                <a:path w="2294255" h="452120">
                  <a:moveTo>
                    <a:pt x="2293823" y="0"/>
                  </a:moveTo>
                  <a:lnTo>
                    <a:pt x="0" y="0"/>
                  </a:lnTo>
                  <a:lnTo>
                    <a:pt x="0" y="206629"/>
                  </a:lnTo>
                  <a:lnTo>
                    <a:pt x="2032215" y="206629"/>
                  </a:lnTo>
                  <a:lnTo>
                    <a:pt x="2032215" y="452005"/>
                  </a:lnTo>
                  <a:lnTo>
                    <a:pt x="2208885" y="452005"/>
                  </a:lnTo>
                  <a:lnTo>
                    <a:pt x="2208885" y="206629"/>
                  </a:lnTo>
                  <a:lnTo>
                    <a:pt x="2293823" y="206629"/>
                  </a:lnTo>
                  <a:lnTo>
                    <a:pt x="2293823" y="0"/>
                  </a:lnTo>
                  <a:close/>
                </a:path>
              </a:pathLst>
            </a:custGeom>
            <a:solidFill>
              <a:srgbClr val="A26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60090" y="9834994"/>
              <a:ext cx="1655445" cy="452120"/>
            </a:xfrm>
            <a:custGeom>
              <a:avLst/>
              <a:gdLst/>
              <a:ahLst/>
              <a:cxnLst/>
              <a:rect l="l" t="t" r="r" b="b"/>
              <a:pathLst>
                <a:path w="1655444" h="452120">
                  <a:moveTo>
                    <a:pt x="531406" y="96227"/>
                  </a:moveTo>
                  <a:lnTo>
                    <a:pt x="0" y="0"/>
                  </a:lnTo>
                  <a:lnTo>
                    <a:pt x="13385" y="452005"/>
                  </a:lnTo>
                  <a:lnTo>
                    <a:pt x="492607" y="452005"/>
                  </a:lnTo>
                  <a:lnTo>
                    <a:pt x="499313" y="394881"/>
                  </a:lnTo>
                  <a:lnTo>
                    <a:pt x="531406" y="96227"/>
                  </a:lnTo>
                  <a:close/>
                </a:path>
                <a:path w="1655444" h="452120">
                  <a:moveTo>
                    <a:pt x="1654848" y="19037"/>
                  </a:moveTo>
                  <a:lnTo>
                    <a:pt x="1123429" y="115252"/>
                  </a:lnTo>
                  <a:lnTo>
                    <a:pt x="1155522" y="413918"/>
                  </a:lnTo>
                  <a:lnTo>
                    <a:pt x="1159992" y="452005"/>
                  </a:lnTo>
                  <a:lnTo>
                    <a:pt x="1642033" y="452005"/>
                  </a:lnTo>
                  <a:lnTo>
                    <a:pt x="1654848" y="19037"/>
                  </a:lnTo>
                  <a:close/>
                </a:path>
              </a:pathLst>
            </a:custGeom>
            <a:solidFill>
              <a:srgbClr val="FFE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44190" y="9888740"/>
              <a:ext cx="1917064" cy="172085"/>
            </a:xfrm>
            <a:custGeom>
              <a:avLst/>
              <a:gdLst/>
              <a:ahLst/>
              <a:cxnLst/>
              <a:rect l="l" t="t" r="r" b="b"/>
              <a:pathLst>
                <a:path w="1917065" h="172084">
                  <a:moveTo>
                    <a:pt x="289280" y="0"/>
                  </a:moveTo>
                  <a:lnTo>
                    <a:pt x="25438" y="0"/>
                  </a:lnTo>
                  <a:lnTo>
                    <a:pt x="0" y="127393"/>
                  </a:lnTo>
                  <a:lnTo>
                    <a:pt x="187274" y="22707"/>
                  </a:lnTo>
                  <a:lnTo>
                    <a:pt x="289280" y="0"/>
                  </a:lnTo>
                  <a:close/>
                </a:path>
                <a:path w="1917065" h="172084">
                  <a:moveTo>
                    <a:pt x="853643" y="0"/>
                  </a:moveTo>
                  <a:lnTo>
                    <a:pt x="371690" y="0"/>
                  </a:lnTo>
                  <a:lnTo>
                    <a:pt x="508800" y="33058"/>
                  </a:lnTo>
                  <a:lnTo>
                    <a:pt x="791464" y="152882"/>
                  </a:lnTo>
                  <a:lnTo>
                    <a:pt x="853643" y="0"/>
                  </a:lnTo>
                  <a:close/>
                </a:path>
                <a:path w="1917065" h="172084">
                  <a:moveTo>
                    <a:pt x="1545183" y="18770"/>
                  </a:moveTo>
                  <a:lnTo>
                    <a:pt x="1063320" y="18770"/>
                  </a:lnTo>
                  <a:lnTo>
                    <a:pt x="1125512" y="171640"/>
                  </a:lnTo>
                  <a:lnTo>
                    <a:pt x="1408176" y="51816"/>
                  </a:lnTo>
                  <a:lnTo>
                    <a:pt x="1545183" y="18770"/>
                  </a:lnTo>
                  <a:close/>
                </a:path>
                <a:path w="1917065" h="172084">
                  <a:moveTo>
                    <a:pt x="1916976" y="146164"/>
                  </a:moveTo>
                  <a:lnTo>
                    <a:pt x="1891538" y="18770"/>
                  </a:lnTo>
                  <a:lnTo>
                    <a:pt x="1627771" y="18770"/>
                  </a:lnTo>
                  <a:lnTo>
                    <a:pt x="1729701" y="41465"/>
                  </a:lnTo>
                  <a:lnTo>
                    <a:pt x="1916976" y="146164"/>
                  </a:lnTo>
                  <a:close/>
                </a:path>
              </a:pathLst>
            </a:custGeom>
            <a:solidFill>
              <a:srgbClr val="25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4497842" y="4616652"/>
            <a:ext cx="3790315" cy="5670550"/>
            <a:chOff x="14497842" y="4616652"/>
            <a:chExt cx="3790315" cy="5670550"/>
          </a:xfrm>
        </p:grpSpPr>
        <p:sp>
          <p:nvSpPr>
            <p:cNvPr id="12" name="object 12"/>
            <p:cNvSpPr/>
            <p:nvPr/>
          </p:nvSpPr>
          <p:spPr>
            <a:xfrm>
              <a:off x="14706461" y="5466103"/>
              <a:ext cx="1630680" cy="1974214"/>
            </a:xfrm>
            <a:custGeom>
              <a:avLst/>
              <a:gdLst/>
              <a:ahLst/>
              <a:cxnLst/>
              <a:rect l="l" t="t" r="r" b="b"/>
              <a:pathLst>
                <a:path w="1630680" h="1974215">
                  <a:moveTo>
                    <a:pt x="1291064" y="1973862"/>
                  </a:moveTo>
                  <a:lnTo>
                    <a:pt x="1210503" y="1935722"/>
                  </a:lnTo>
                  <a:lnTo>
                    <a:pt x="1014991" y="1832522"/>
                  </a:lnTo>
                  <a:lnTo>
                    <a:pt x="773787" y="1681093"/>
                  </a:lnTo>
                  <a:lnTo>
                    <a:pt x="556149" y="1498265"/>
                  </a:lnTo>
                  <a:lnTo>
                    <a:pt x="318859" y="1239514"/>
                  </a:lnTo>
                  <a:lnTo>
                    <a:pt x="194860" y="1050496"/>
                  </a:lnTo>
                  <a:lnTo>
                    <a:pt x="143736" y="838718"/>
                  </a:lnTo>
                  <a:lnTo>
                    <a:pt x="125075" y="511691"/>
                  </a:lnTo>
                  <a:lnTo>
                    <a:pt x="100166" y="468365"/>
                  </a:lnTo>
                  <a:lnTo>
                    <a:pt x="48226" y="370499"/>
                  </a:lnTo>
                  <a:lnTo>
                    <a:pt x="3443" y="266263"/>
                  </a:lnTo>
                  <a:lnTo>
                    <a:pt x="0" y="203829"/>
                  </a:lnTo>
                  <a:lnTo>
                    <a:pt x="23252" y="185280"/>
                  </a:lnTo>
                  <a:lnTo>
                    <a:pt x="42927" y="182857"/>
                  </a:lnTo>
                  <a:lnTo>
                    <a:pt x="69757" y="199943"/>
                  </a:lnTo>
                  <a:lnTo>
                    <a:pt x="114475" y="239921"/>
                  </a:lnTo>
                  <a:lnTo>
                    <a:pt x="103511" y="213912"/>
                  </a:lnTo>
                  <a:lnTo>
                    <a:pt x="84001" y="156054"/>
                  </a:lnTo>
                  <a:lnTo>
                    <a:pt x="76019" y="96604"/>
                  </a:lnTo>
                  <a:lnTo>
                    <a:pt x="99638" y="65818"/>
                  </a:lnTo>
                  <a:lnTo>
                    <a:pt x="135811" y="63363"/>
                  </a:lnTo>
                  <a:lnTo>
                    <a:pt x="158469" y="78026"/>
                  </a:lnTo>
                  <a:lnTo>
                    <a:pt x="177150" y="123742"/>
                  </a:lnTo>
                  <a:lnTo>
                    <a:pt x="201395" y="214445"/>
                  </a:lnTo>
                  <a:lnTo>
                    <a:pt x="202588" y="180639"/>
                  </a:lnTo>
                  <a:lnTo>
                    <a:pt x="209348" y="106427"/>
                  </a:lnTo>
                  <a:lnTo>
                    <a:pt x="226442" y="32612"/>
                  </a:lnTo>
                  <a:lnTo>
                    <a:pt x="258640" y="0"/>
                  </a:lnTo>
                  <a:lnTo>
                    <a:pt x="290803" y="4676"/>
                  </a:lnTo>
                  <a:lnTo>
                    <a:pt x="309253" y="29457"/>
                  </a:lnTo>
                  <a:lnTo>
                    <a:pt x="320947" y="95243"/>
                  </a:lnTo>
                  <a:lnTo>
                    <a:pt x="332840" y="222933"/>
                  </a:lnTo>
                  <a:lnTo>
                    <a:pt x="341451" y="193540"/>
                  </a:lnTo>
                  <a:lnTo>
                    <a:pt x="363577" y="131105"/>
                  </a:lnTo>
                  <a:lnTo>
                    <a:pt x="393653" y="74243"/>
                  </a:lnTo>
                  <a:lnTo>
                    <a:pt x="426115" y="61568"/>
                  </a:lnTo>
                  <a:lnTo>
                    <a:pt x="449965" y="81939"/>
                  </a:lnTo>
                  <a:lnTo>
                    <a:pt x="457915" y="113058"/>
                  </a:lnTo>
                  <a:lnTo>
                    <a:pt x="449965" y="176821"/>
                  </a:lnTo>
                  <a:lnTo>
                    <a:pt x="426115" y="295124"/>
                  </a:lnTo>
                  <a:lnTo>
                    <a:pt x="443803" y="274157"/>
                  </a:lnTo>
                  <a:lnTo>
                    <a:pt x="484944" y="232489"/>
                  </a:lnTo>
                  <a:lnTo>
                    <a:pt x="531650" y="201969"/>
                  </a:lnTo>
                  <a:lnTo>
                    <a:pt x="566034" y="214445"/>
                  </a:lnTo>
                  <a:lnTo>
                    <a:pt x="580212" y="251931"/>
                  </a:lnTo>
                  <a:lnTo>
                    <a:pt x="568155" y="291408"/>
                  </a:lnTo>
                  <a:lnTo>
                    <a:pt x="514757" y="357161"/>
                  </a:lnTo>
                  <a:lnTo>
                    <a:pt x="404914" y="473472"/>
                  </a:lnTo>
                  <a:lnTo>
                    <a:pt x="410082" y="520051"/>
                  </a:lnTo>
                  <a:lnTo>
                    <a:pt x="449435" y="648640"/>
                  </a:lnTo>
                  <a:lnTo>
                    <a:pt x="558746" y="842517"/>
                  </a:lnTo>
                  <a:lnTo>
                    <a:pt x="773790" y="1084961"/>
                  </a:lnTo>
                  <a:lnTo>
                    <a:pt x="830330" y="1135547"/>
                  </a:lnTo>
                  <a:lnTo>
                    <a:pt x="887753" y="1182891"/>
                  </a:lnTo>
                  <a:lnTo>
                    <a:pt x="945673" y="1227063"/>
                  </a:lnTo>
                  <a:lnTo>
                    <a:pt x="1003700" y="1268133"/>
                  </a:lnTo>
                  <a:lnTo>
                    <a:pt x="1061448" y="1306171"/>
                  </a:lnTo>
                  <a:lnTo>
                    <a:pt x="1118528" y="1341247"/>
                  </a:lnTo>
                  <a:lnTo>
                    <a:pt x="1174552" y="1373432"/>
                  </a:lnTo>
                  <a:lnTo>
                    <a:pt x="1229132" y="1402794"/>
                  </a:lnTo>
                  <a:lnTo>
                    <a:pt x="1281881" y="1429406"/>
                  </a:lnTo>
                  <a:lnTo>
                    <a:pt x="1332409" y="1453335"/>
                  </a:lnTo>
                  <a:lnTo>
                    <a:pt x="1380331" y="1474653"/>
                  </a:lnTo>
                  <a:lnTo>
                    <a:pt x="1425256" y="1493430"/>
                  </a:lnTo>
                  <a:lnTo>
                    <a:pt x="1466799" y="1509735"/>
                  </a:lnTo>
                  <a:lnTo>
                    <a:pt x="1504569" y="1523639"/>
                  </a:lnTo>
                  <a:lnTo>
                    <a:pt x="1567245" y="1544523"/>
                  </a:lnTo>
                  <a:lnTo>
                    <a:pt x="1610178" y="1556642"/>
                  </a:lnTo>
                  <a:lnTo>
                    <a:pt x="1630267" y="1560557"/>
                  </a:lnTo>
                  <a:lnTo>
                    <a:pt x="1291064" y="1973862"/>
                  </a:lnTo>
                  <a:close/>
                </a:path>
              </a:pathLst>
            </a:custGeom>
            <a:solidFill>
              <a:srgbClr val="FFE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47631" y="7038023"/>
              <a:ext cx="1682750" cy="1789430"/>
            </a:xfrm>
            <a:custGeom>
              <a:avLst/>
              <a:gdLst/>
              <a:ahLst/>
              <a:cxnLst/>
              <a:rect l="l" t="t" r="r" b="b"/>
              <a:pathLst>
                <a:path w="1682750" h="1789429">
                  <a:moveTo>
                    <a:pt x="1670288" y="1789109"/>
                  </a:moveTo>
                  <a:lnTo>
                    <a:pt x="1158" y="1789109"/>
                  </a:lnTo>
                  <a:lnTo>
                    <a:pt x="113" y="1767439"/>
                  </a:lnTo>
                  <a:lnTo>
                    <a:pt x="0" y="1740940"/>
                  </a:lnTo>
                  <a:lnTo>
                    <a:pt x="785" y="1709901"/>
                  </a:lnTo>
                  <a:lnTo>
                    <a:pt x="4923" y="1635355"/>
                  </a:lnTo>
                  <a:lnTo>
                    <a:pt x="8209" y="1592425"/>
                  </a:lnTo>
                  <a:lnTo>
                    <a:pt x="12263" y="1546107"/>
                  </a:lnTo>
                  <a:lnTo>
                    <a:pt x="17052" y="1496690"/>
                  </a:lnTo>
                  <a:lnTo>
                    <a:pt x="22545" y="1444462"/>
                  </a:lnTo>
                  <a:lnTo>
                    <a:pt x="28707" y="1389712"/>
                  </a:lnTo>
                  <a:lnTo>
                    <a:pt x="35506" y="1332727"/>
                  </a:lnTo>
                  <a:lnTo>
                    <a:pt x="42909" y="1273795"/>
                  </a:lnTo>
                  <a:lnTo>
                    <a:pt x="50884" y="1213206"/>
                  </a:lnTo>
                  <a:lnTo>
                    <a:pt x="59398" y="1151246"/>
                  </a:lnTo>
                  <a:lnTo>
                    <a:pt x="68418" y="1088205"/>
                  </a:lnTo>
                  <a:lnTo>
                    <a:pt x="77912" y="1024370"/>
                  </a:lnTo>
                  <a:lnTo>
                    <a:pt x="87846" y="960029"/>
                  </a:lnTo>
                  <a:lnTo>
                    <a:pt x="98189" y="895472"/>
                  </a:lnTo>
                  <a:lnTo>
                    <a:pt x="108906" y="830986"/>
                  </a:lnTo>
                  <a:lnTo>
                    <a:pt x="119966" y="766858"/>
                  </a:lnTo>
                  <a:lnTo>
                    <a:pt x="131336" y="703379"/>
                  </a:lnTo>
                  <a:lnTo>
                    <a:pt x="142983" y="640834"/>
                  </a:lnTo>
                  <a:lnTo>
                    <a:pt x="154874" y="579514"/>
                  </a:lnTo>
                  <a:lnTo>
                    <a:pt x="166977" y="519706"/>
                  </a:lnTo>
                  <a:lnTo>
                    <a:pt x="179259" y="461698"/>
                  </a:lnTo>
                  <a:lnTo>
                    <a:pt x="191687" y="405778"/>
                  </a:lnTo>
                  <a:lnTo>
                    <a:pt x="204228" y="352235"/>
                  </a:lnTo>
                  <a:lnTo>
                    <a:pt x="216850" y="301357"/>
                  </a:lnTo>
                  <a:lnTo>
                    <a:pt x="229520" y="253432"/>
                  </a:lnTo>
                  <a:lnTo>
                    <a:pt x="242205" y="208748"/>
                  </a:lnTo>
                  <a:lnTo>
                    <a:pt x="254873" y="167593"/>
                  </a:lnTo>
                  <a:lnTo>
                    <a:pt x="267490" y="130256"/>
                  </a:lnTo>
                  <a:lnTo>
                    <a:pt x="292443" y="68188"/>
                  </a:lnTo>
                  <a:lnTo>
                    <a:pt x="316802" y="24849"/>
                  </a:lnTo>
                  <a:lnTo>
                    <a:pt x="351654" y="0"/>
                  </a:lnTo>
                  <a:lnTo>
                    <a:pt x="1080927" y="152844"/>
                  </a:lnTo>
                  <a:lnTo>
                    <a:pt x="1116669" y="174544"/>
                  </a:lnTo>
                  <a:lnTo>
                    <a:pt x="1210566" y="247127"/>
                  </a:lnTo>
                  <a:lnTo>
                    <a:pt x="1342622" y="381815"/>
                  </a:lnTo>
                  <a:lnTo>
                    <a:pt x="1492844" y="589828"/>
                  </a:lnTo>
                  <a:lnTo>
                    <a:pt x="1610096" y="794871"/>
                  </a:lnTo>
                  <a:lnTo>
                    <a:pt x="1667664" y="988144"/>
                  </a:lnTo>
                  <a:lnTo>
                    <a:pt x="1682182" y="1282080"/>
                  </a:lnTo>
                  <a:lnTo>
                    <a:pt x="1670288" y="1789109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97842" y="8753547"/>
              <a:ext cx="3790315" cy="1175385"/>
            </a:xfrm>
            <a:custGeom>
              <a:avLst/>
              <a:gdLst/>
              <a:ahLst/>
              <a:cxnLst/>
              <a:rect l="l" t="t" r="r" b="b"/>
              <a:pathLst>
                <a:path w="3790315" h="1175384">
                  <a:moveTo>
                    <a:pt x="3790156" y="1175091"/>
                  </a:moveTo>
                  <a:lnTo>
                    <a:pt x="67028" y="1153956"/>
                  </a:lnTo>
                  <a:lnTo>
                    <a:pt x="0" y="690732"/>
                  </a:lnTo>
                  <a:lnTo>
                    <a:pt x="479505" y="0"/>
                  </a:lnTo>
                  <a:lnTo>
                    <a:pt x="3671031" y="0"/>
                  </a:lnTo>
                  <a:lnTo>
                    <a:pt x="3790156" y="131849"/>
                  </a:lnTo>
                  <a:lnTo>
                    <a:pt x="3790156" y="1175091"/>
                  </a:lnTo>
                  <a:close/>
                </a:path>
              </a:pathLst>
            </a:custGeom>
            <a:solidFill>
              <a:srgbClr val="A26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406811" y="4616652"/>
              <a:ext cx="2316335" cy="4770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682472" y="9888738"/>
              <a:ext cx="179070" cy="398780"/>
            </a:xfrm>
            <a:custGeom>
              <a:avLst/>
              <a:gdLst/>
              <a:ahLst/>
              <a:cxnLst/>
              <a:rect l="l" t="t" r="r" b="b"/>
              <a:pathLst>
                <a:path w="179069" h="398779">
                  <a:moveTo>
                    <a:pt x="163246" y="398260"/>
                  </a:moveTo>
                  <a:lnTo>
                    <a:pt x="0" y="398260"/>
                  </a:lnTo>
                  <a:lnTo>
                    <a:pt x="37411" y="18766"/>
                  </a:lnTo>
                  <a:lnTo>
                    <a:pt x="178747" y="0"/>
                  </a:lnTo>
                  <a:lnTo>
                    <a:pt x="163246" y="398260"/>
                  </a:lnTo>
                  <a:close/>
                </a:path>
              </a:pathLst>
            </a:custGeom>
            <a:solidFill>
              <a:srgbClr val="A26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69683" y="9464444"/>
              <a:ext cx="3718560" cy="66040"/>
            </a:xfrm>
            <a:custGeom>
              <a:avLst/>
              <a:gdLst/>
              <a:ahLst/>
              <a:cxnLst/>
              <a:rect l="l" t="t" r="r" b="b"/>
              <a:pathLst>
                <a:path w="3718559" h="66040">
                  <a:moveTo>
                    <a:pt x="3620103" y="65817"/>
                  </a:moveTo>
                  <a:lnTo>
                    <a:pt x="2110520" y="58237"/>
                  </a:lnTo>
                  <a:lnTo>
                    <a:pt x="3865" y="20386"/>
                  </a:lnTo>
                  <a:lnTo>
                    <a:pt x="0" y="16275"/>
                  </a:lnTo>
                  <a:lnTo>
                    <a:pt x="261" y="6532"/>
                  </a:lnTo>
                  <a:lnTo>
                    <a:pt x="4193" y="2713"/>
                  </a:lnTo>
                  <a:lnTo>
                    <a:pt x="601453" y="0"/>
                  </a:lnTo>
                  <a:lnTo>
                    <a:pt x="3158779" y="21576"/>
                  </a:lnTo>
                  <a:lnTo>
                    <a:pt x="3718315" y="32418"/>
                  </a:lnTo>
                  <a:lnTo>
                    <a:pt x="3718315" y="65707"/>
                  </a:lnTo>
                  <a:lnTo>
                    <a:pt x="3620103" y="65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71327" y="7512263"/>
              <a:ext cx="544195" cy="333375"/>
            </a:xfrm>
            <a:custGeom>
              <a:avLst/>
              <a:gdLst/>
              <a:ahLst/>
              <a:cxnLst/>
              <a:rect l="l" t="t" r="r" b="b"/>
              <a:pathLst>
                <a:path w="544194" h="333375">
                  <a:moveTo>
                    <a:pt x="281854" y="332782"/>
                  </a:moveTo>
                  <a:lnTo>
                    <a:pt x="254053" y="307708"/>
                  </a:lnTo>
                  <a:lnTo>
                    <a:pt x="249217" y="301231"/>
                  </a:lnTo>
                  <a:lnTo>
                    <a:pt x="244339" y="294796"/>
                  </a:lnTo>
                  <a:lnTo>
                    <a:pt x="239889" y="288236"/>
                  </a:lnTo>
                  <a:lnTo>
                    <a:pt x="234680" y="281842"/>
                  </a:lnTo>
                  <a:lnTo>
                    <a:pt x="203298" y="243437"/>
                  </a:lnTo>
                  <a:lnTo>
                    <a:pt x="170575" y="205417"/>
                  </a:lnTo>
                  <a:lnTo>
                    <a:pt x="137314" y="167541"/>
                  </a:lnTo>
                  <a:lnTo>
                    <a:pt x="94908" y="119959"/>
                  </a:lnTo>
                  <a:lnTo>
                    <a:pt x="70006" y="91982"/>
                  </a:lnTo>
                  <a:lnTo>
                    <a:pt x="36459" y="53909"/>
                  </a:lnTo>
                  <a:lnTo>
                    <a:pt x="3205" y="15458"/>
                  </a:lnTo>
                  <a:lnTo>
                    <a:pt x="0" y="11694"/>
                  </a:lnTo>
                  <a:lnTo>
                    <a:pt x="442" y="6034"/>
                  </a:lnTo>
                  <a:lnTo>
                    <a:pt x="7475" y="0"/>
                  </a:lnTo>
                  <a:lnTo>
                    <a:pt x="12215" y="0"/>
                  </a:lnTo>
                  <a:lnTo>
                    <a:pt x="55142" y="34787"/>
                  </a:lnTo>
                  <a:lnTo>
                    <a:pt x="93744" y="68146"/>
                  </a:lnTo>
                  <a:lnTo>
                    <a:pt x="131490" y="102483"/>
                  </a:lnTo>
                  <a:lnTo>
                    <a:pt x="168489" y="137703"/>
                  </a:lnTo>
                  <a:lnTo>
                    <a:pt x="204674" y="173895"/>
                  </a:lnTo>
                  <a:lnTo>
                    <a:pt x="239917" y="211302"/>
                  </a:lnTo>
                  <a:lnTo>
                    <a:pt x="265480" y="240600"/>
                  </a:lnTo>
                  <a:lnTo>
                    <a:pt x="285966" y="266403"/>
                  </a:lnTo>
                  <a:lnTo>
                    <a:pt x="288660" y="269943"/>
                  </a:lnTo>
                  <a:lnTo>
                    <a:pt x="282963" y="274772"/>
                  </a:lnTo>
                  <a:lnTo>
                    <a:pt x="267264" y="288278"/>
                  </a:lnTo>
                  <a:lnTo>
                    <a:pt x="305569" y="294519"/>
                  </a:lnTo>
                  <a:lnTo>
                    <a:pt x="337287" y="294519"/>
                  </a:lnTo>
                  <a:lnTo>
                    <a:pt x="315996" y="313216"/>
                  </a:lnTo>
                  <a:lnTo>
                    <a:pt x="300332" y="326765"/>
                  </a:lnTo>
                  <a:lnTo>
                    <a:pt x="291525" y="331675"/>
                  </a:lnTo>
                  <a:lnTo>
                    <a:pt x="281854" y="332782"/>
                  </a:lnTo>
                  <a:close/>
                </a:path>
                <a:path w="544194" h="333375">
                  <a:moveTo>
                    <a:pt x="337287" y="294519"/>
                  </a:moveTo>
                  <a:lnTo>
                    <a:pt x="305569" y="294519"/>
                  </a:lnTo>
                  <a:lnTo>
                    <a:pt x="301386" y="288236"/>
                  </a:lnTo>
                  <a:lnTo>
                    <a:pt x="297865" y="282885"/>
                  </a:lnTo>
                  <a:lnTo>
                    <a:pt x="293975" y="277150"/>
                  </a:lnTo>
                  <a:lnTo>
                    <a:pt x="289995" y="271698"/>
                  </a:lnTo>
                  <a:lnTo>
                    <a:pt x="288660" y="269943"/>
                  </a:lnTo>
                  <a:lnTo>
                    <a:pt x="330401" y="234649"/>
                  </a:lnTo>
                  <a:lnTo>
                    <a:pt x="378649" y="195467"/>
                  </a:lnTo>
                  <a:lnTo>
                    <a:pt x="411242" y="169842"/>
                  </a:lnTo>
                  <a:lnTo>
                    <a:pt x="460806" y="132209"/>
                  </a:lnTo>
                  <a:lnTo>
                    <a:pt x="494530" y="107898"/>
                  </a:lnTo>
                  <a:lnTo>
                    <a:pt x="528959" y="84407"/>
                  </a:lnTo>
                  <a:lnTo>
                    <a:pt x="533132" y="81722"/>
                  </a:lnTo>
                  <a:lnTo>
                    <a:pt x="538701" y="82912"/>
                  </a:lnTo>
                  <a:lnTo>
                    <a:pt x="541382" y="87092"/>
                  </a:lnTo>
                  <a:lnTo>
                    <a:pt x="543634" y="90538"/>
                  </a:lnTo>
                  <a:lnTo>
                    <a:pt x="512266" y="128534"/>
                  </a:lnTo>
                  <a:lnTo>
                    <a:pt x="483247" y="158310"/>
                  </a:lnTo>
                  <a:lnTo>
                    <a:pt x="453638" y="187408"/>
                  </a:lnTo>
                  <a:lnTo>
                    <a:pt x="408547" y="230264"/>
                  </a:lnTo>
                  <a:lnTo>
                    <a:pt x="362667" y="272210"/>
                  </a:lnTo>
                  <a:lnTo>
                    <a:pt x="337287" y="294519"/>
                  </a:lnTo>
                  <a:close/>
                </a:path>
                <a:path w="544194" h="333375">
                  <a:moveTo>
                    <a:pt x="305569" y="294519"/>
                  </a:moveTo>
                  <a:lnTo>
                    <a:pt x="267264" y="288278"/>
                  </a:lnTo>
                  <a:lnTo>
                    <a:pt x="282963" y="274772"/>
                  </a:lnTo>
                  <a:lnTo>
                    <a:pt x="288660" y="269943"/>
                  </a:lnTo>
                  <a:lnTo>
                    <a:pt x="289995" y="271698"/>
                  </a:lnTo>
                  <a:lnTo>
                    <a:pt x="293975" y="277150"/>
                  </a:lnTo>
                  <a:lnTo>
                    <a:pt x="297865" y="282885"/>
                  </a:lnTo>
                  <a:lnTo>
                    <a:pt x="301713" y="288733"/>
                  </a:lnTo>
                  <a:lnTo>
                    <a:pt x="305569" y="294519"/>
                  </a:lnTo>
                  <a:close/>
                </a:path>
              </a:pathLst>
            </a:custGeom>
            <a:solidFill>
              <a:srgbClr val="A26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750261" y="8893644"/>
              <a:ext cx="1638935" cy="365760"/>
            </a:xfrm>
            <a:custGeom>
              <a:avLst/>
              <a:gdLst/>
              <a:ahLst/>
              <a:cxnLst/>
              <a:rect l="l" t="t" r="r" b="b"/>
              <a:pathLst>
                <a:path w="1638934" h="365759">
                  <a:moveTo>
                    <a:pt x="1638376" y="327025"/>
                  </a:moveTo>
                  <a:lnTo>
                    <a:pt x="1571675" y="290817"/>
                  </a:lnTo>
                  <a:lnTo>
                    <a:pt x="1508379" y="270471"/>
                  </a:lnTo>
                  <a:lnTo>
                    <a:pt x="1445171" y="257009"/>
                  </a:lnTo>
                  <a:lnTo>
                    <a:pt x="1373746" y="247967"/>
                  </a:lnTo>
                  <a:lnTo>
                    <a:pt x="1297025" y="244411"/>
                  </a:lnTo>
                  <a:lnTo>
                    <a:pt x="1237792" y="245668"/>
                  </a:lnTo>
                  <a:lnTo>
                    <a:pt x="1158836" y="251548"/>
                  </a:lnTo>
                  <a:lnTo>
                    <a:pt x="1120127" y="256197"/>
                  </a:lnTo>
                  <a:lnTo>
                    <a:pt x="1082370" y="261810"/>
                  </a:lnTo>
                  <a:lnTo>
                    <a:pt x="1028166" y="271526"/>
                  </a:lnTo>
                  <a:lnTo>
                    <a:pt x="977798" y="282460"/>
                  </a:lnTo>
                  <a:lnTo>
                    <a:pt x="932230" y="294030"/>
                  </a:lnTo>
                  <a:lnTo>
                    <a:pt x="880605" y="309206"/>
                  </a:lnTo>
                  <a:lnTo>
                    <a:pt x="841235" y="322453"/>
                  </a:lnTo>
                  <a:lnTo>
                    <a:pt x="833729" y="325259"/>
                  </a:lnTo>
                  <a:lnTo>
                    <a:pt x="841019" y="263817"/>
                  </a:lnTo>
                  <a:lnTo>
                    <a:pt x="845959" y="220268"/>
                  </a:lnTo>
                  <a:lnTo>
                    <a:pt x="850468" y="178371"/>
                  </a:lnTo>
                  <a:lnTo>
                    <a:pt x="854671" y="136448"/>
                  </a:lnTo>
                  <a:lnTo>
                    <a:pt x="856602" y="115455"/>
                  </a:lnTo>
                  <a:lnTo>
                    <a:pt x="860564" y="73482"/>
                  </a:lnTo>
                  <a:lnTo>
                    <a:pt x="862457" y="52476"/>
                  </a:lnTo>
                  <a:lnTo>
                    <a:pt x="864196" y="31457"/>
                  </a:lnTo>
                  <a:lnTo>
                    <a:pt x="865746" y="10414"/>
                  </a:lnTo>
                  <a:lnTo>
                    <a:pt x="866051" y="6070"/>
                  </a:lnTo>
                  <a:lnTo>
                    <a:pt x="863168" y="2044"/>
                  </a:lnTo>
                  <a:lnTo>
                    <a:pt x="853973" y="0"/>
                  </a:lnTo>
                  <a:lnTo>
                    <a:pt x="849210" y="3022"/>
                  </a:lnTo>
                  <a:lnTo>
                    <a:pt x="839355" y="49123"/>
                  </a:lnTo>
                  <a:lnTo>
                    <a:pt x="827074" y="111150"/>
                  </a:lnTo>
                  <a:lnTo>
                    <a:pt x="822947" y="131826"/>
                  </a:lnTo>
                  <a:lnTo>
                    <a:pt x="815060" y="173228"/>
                  </a:lnTo>
                  <a:lnTo>
                    <a:pt x="807478" y="214668"/>
                  </a:lnTo>
                  <a:lnTo>
                    <a:pt x="790143" y="314274"/>
                  </a:lnTo>
                  <a:lnTo>
                    <a:pt x="764032" y="308127"/>
                  </a:lnTo>
                  <a:lnTo>
                    <a:pt x="714133" y="297129"/>
                  </a:lnTo>
                  <a:lnTo>
                    <a:pt x="638848" y="282803"/>
                  </a:lnTo>
                  <a:lnTo>
                    <a:pt x="588454" y="274269"/>
                  </a:lnTo>
                  <a:lnTo>
                    <a:pt x="537832" y="267017"/>
                  </a:lnTo>
                  <a:lnTo>
                    <a:pt x="487019" y="260819"/>
                  </a:lnTo>
                  <a:lnTo>
                    <a:pt x="436041" y="255727"/>
                  </a:lnTo>
                  <a:lnTo>
                    <a:pt x="384860" y="252260"/>
                  </a:lnTo>
                  <a:lnTo>
                    <a:pt x="333527" y="250177"/>
                  </a:lnTo>
                  <a:lnTo>
                    <a:pt x="307797" y="249936"/>
                  </a:lnTo>
                  <a:lnTo>
                    <a:pt x="294932" y="249948"/>
                  </a:lnTo>
                  <a:lnTo>
                    <a:pt x="256286" y="250812"/>
                  </a:lnTo>
                  <a:lnTo>
                    <a:pt x="217601" y="253085"/>
                  </a:lnTo>
                  <a:lnTo>
                    <a:pt x="178981" y="257086"/>
                  </a:lnTo>
                  <a:lnTo>
                    <a:pt x="140462" y="262953"/>
                  </a:lnTo>
                  <a:lnTo>
                    <a:pt x="102311" y="271386"/>
                  </a:lnTo>
                  <a:lnTo>
                    <a:pt x="52438" y="287439"/>
                  </a:lnTo>
                  <a:lnTo>
                    <a:pt x="16865" y="304685"/>
                  </a:lnTo>
                  <a:lnTo>
                    <a:pt x="5486" y="311340"/>
                  </a:lnTo>
                  <a:lnTo>
                    <a:pt x="1727" y="313486"/>
                  </a:lnTo>
                  <a:lnTo>
                    <a:pt x="0" y="318135"/>
                  </a:lnTo>
                  <a:lnTo>
                    <a:pt x="3441" y="326872"/>
                  </a:lnTo>
                  <a:lnTo>
                    <a:pt x="8585" y="329107"/>
                  </a:lnTo>
                  <a:lnTo>
                    <a:pt x="21793" y="323900"/>
                  </a:lnTo>
                  <a:lnTo>
                    <a:pt x="29210" y="320624"/>
                  </a:lnTo>
                  <a:lnTo>
                    <a:pt x="36842" y="317881"/>
                  </a:lnTo>
                  <a:lnTo>
                    <a:pt x="84061" y="304927"/>
                  </a:lnTo>
                  <a:lnTo>
                    <a:pt x="132816" y="297611"/>
                  </a:lnTo>
                  <a:lnTo>
                    <a:pt x="182181" y="293776"/>
                  </a:lnTo>
                  <a:lnTo>
                    <a:pt x="231863" y="292696"/>
                  </a:lnTo>
                  <a:lnTo>
                    <a:pt x="256768" y="292849"/>
                  </a:lnTo>
                  <a:lnTo>
                    <a:pt x="331584" y="296113"/>
                  </a:lnTo>
                  <a:lnTo>
                    <a:pt x="381482" y="299796"/>
                  </a:lnTo>
                  <a:lnTo>
                    <a:pt x="456272" y="307555"/>
                  </a:lnTo>
                  <a:lnTo>
                    <a:pt x="530974" y="317157"/>
                  </a:lnTo>
                  <a:lnTo>
                    <a:pt x="605561" y="328282"/>
                  </a:lnTo>
                  <a:lnTo>
                    <a:pt x="655180" y="336537"/>
                  </a:lnTo>
                  <a:lnTo>
                    <a:pt x="729449" y="349948"/>
                  </a:lnTo>
                  <a:lnTo>
                    <a:pt x="778789" y="359625"/>
                  </a:lnTo>
                  <a:lnTo>
                    <a:pt x="804951" y="365201"/>
                  </a:lnTo>
                  <a:lnTo>
                    <a:pt x="805637" y="365315"/>
                  </a:lnTo>
                  <a:lnTo>
                    <a:pt x="830160" y="349199"/>
                  </a:lnTo>
                  <a:lnTo>
                    <a:pt x="847534" y="345948"/>
                  </a:lnTo>
                  <a:lnTo>
                    <a:pt x="939977" y="329844"/>
                  </a:lnTo>
                  <a:lnTo>
                    <a:pt x="1001788" y="320459"/>
                  </a:lnTo>
                  <a:lnTo>
                    <a:pt x="1107274" y="306882"/>
                  </a:lnTo>
                  <a:lnTo>
                    <a:pt x="1163599" y="301345"/>
                  </a:lnTo>
                  <a:lnTo>
                    <a:pt x="1240116" y="296341"/>
                  </a:lnTo>
                  <a:lnTo>
                    <a:pt x="1297203" y="294284"/>
                  </a:lnTo>
                  <a:lnTo>
                    <a:pt x="1370939" y="294995"/>
                  </a:lnTo>
                  <a:lnTo>
                    <a:pt x="1388618" y="296202"/>
                  </a:lnTo>
                  <a:lnTo>
                    <a:pt x="1423035" y="298069"/>
                  </a:lnTo>
                  <a:lnTo>
                    <a:pt x="1439608" y="299339"/>
                  </a:lnTo>
                  <a:lnTo>
                    <a:pt x="1500797" y="306654"/>
                  </a:lnTo>
                  <a:lnTo>
                    <a:pt x="1514462" y="309422"/>
                  </a:lnTo>
                  <a:lnTo>
                    <a:pt x="1563065" y="318579"/>
                  </a:lnTo>
                  <a:lnTo>
                    <a:pt x="1629905" y="337096"/>
                  </a:lnTo>
                  <a:lnTo>
                    <a:pt x="1634236" y="335267"/>
                  </a:lnTo>
                  <a:lnTo>
                    <a:pt x="1638376" y="327025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7055413" y="7206524"/>
            <a:ext cx="4025274" cy="3080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499012" y="887227"/>
            <a:ext cx="9168130" cy="152590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150" spc="30" dirty="0">
                <a:solidFill>
                  <a:srgbClr val="000000"/>
                </a:solidFill>
              </a:rPr>
              <a:t>Ders:</a:t>
            </a:r>
            <a:r>
              <a:rPr sz="3150" spc="-325" dirty="0">
                <a:solidFill>
                  <a:srgbClr val="000000"/>
                </a:solidFill>
              </a:rPr>
              <a:t> </a:t>
            </a:r>
            <a:r>
              <a:rPr sz="3150" spc="50" dirty="0">
                <a:solidFill>
                  <a:srgbClr val="000000"/>
                </a:solidFill>
              </a:rPr>
              <a:t>Rehberlik</a:t>
            </a:r>
            <a:endParaRPr sz="3150"/>
          </a:p>
          <a:p>
            <a:pPr marL="1970405" algn="ctr">
              <a:lnSpc>
                <a:spcPct val="100000"/>
              </a:lnSpc>
              <a:spcBef>
                <a:spcPts val="944"/>
              </a:spcBef>
            </a:pPr>
            <a:r>
              <a:rPr sz="5450" spc="180" dirty="0">
                <a:solidFill>
                  <a:srgbClr val="FA1F08"/>
                </a:solidFill>
              </a:rPr>
              <a:t>DERSE</a:t>
            </a:r>
            <a:r>
              <a:rPr sz="5450" spc="-1275" dirty="0">
                <a:solidFill>
                  <a:srgbClr val="FA1F08"/>
                </a:solidFill>
              </a:rPr>
              <a:t> </a:t>
            </a:r>
            <a:r>
              <a:rPr sz="5450" spc="114" dirty="0">
                <a:solidFill>
                  <a:srgbClr val="FA1F08"/>
                </a:solidFill>
              </a:rPr>
              <a:t>HAZIRLIKLI </a:t>
            </a:r>
            <a:r>
              <a:rPr sz="5450" spc="-95" dirty="0">
                <a:solidFill>
                  <a:srgbClr val="FA1F08"/>
                </a:solidFill>
              </a:rPr>
              <a:t>GEL!</a:t>
            </a:r>
            <a:endParaRPr sz="5450"/>
          </a:p>
        </p:txBody>
      </p:sp>
      <p:sp>
        <p:nvSpPr>
          <p:cNvPr id="22" name="object 22"/>
          <p:cNvSpPr txBox="1"/>
          <p:nvPr/>
        </p:nvSpPr>
        <p:spPr>
          <a:xfrm>
            <a:off x="3519555" y="2678433"/>
            <a:ext cx="10873740" cy="4042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9109" marR="492125" algn="ctr">
              <a:lnSpc>
                <a:spcPct val="116799"/>
              </a:lnSpc>
              <a:spcBef>
                <a:spcPts val="95"/>
              </a:spcBef>
            </a:pPr>
            <a:r>
              <a:rPr sz="3050" spc="45" dirty="0">
                <a:latin typeface="Trebuchet MS"/>
                <a:cs typeface="Trebuchet MS"/>
              </a:rPr>
              <a:t>Her</a:t>
            </a:r>
            <a:r>
              <a:rPr sz="3050" spc="-310" dirty="0">
                <a:latin typeface="Trebuchet MS"/>
                <a:cs typeface="Trebuchet MS"/>
              </a:rPr>
              <a:t> </a:t>
            </a:r>
            <a:r>
              <a:rPr sz="3050" spc="140" dirty="0">
                <a:latin typeface="Trebuchet MS"/>
                <a:cs typeface="Trebuchet MS"/>
              </a:rPr>
              <a:t>gün</a:t>
            </a:r>
            <a:r>
              <a:rPr sz="3050" spc="-310" dirty="0">
                <a:latin typeface="Trebuchet MS"/>
                <a:cs typeface="Trebuchet MS"/>
              </a:rPr>
              <a:t> </a:t>
            </a:r>
            <a:r>
              <a:rPr sz="3050" spc="85" dirty="0">
                <a:latin typeface="Trebuchet MS"/>
                <a:cs typeface="Trebuchet MS"/>
              </a:rPr>
              <a:t>okula</a:t>
            </a:r>
            <a:r>
              <a:rPr sz="3050" spc="-310" dirty="0">
                <a:latin typeface="Trebuchet MS"/>
                <a:cs typeface="Trebuchet MS"/>
              </a:rPr>
              <a:t> </a:t>
            </a:r>
            <a:r>
              <a:rPr sz="3050" spc="55" dirty="0">
                <a:latin typeface="Trebuchet MS"/>
                <a:cs typeface="Trebuchet MS"/>
              </a:rPr>
              <a:t>gelmeden</a:t>
            </a:r>
            <a:r>
              <a:rPr sz="3050" spc="-305" dirty="0">
                <a:latin typeface="Trebuchet MS"/>
                <a:cs typeface="Trebuchet MS"/>
              </a:rPr>
              <a:t> </a:t>
            </a:r>
            <a:r>
              <a:rPr sz="3050" spc="-25" dirty="0">
                <a:latin typeface="Trebuchet MS"/>
                <a:cs typeface="Trebuchet MS"/>
              </a:rPr>
              <a:t>önce,</a:t>
            </a:r>
            <a:r>
              <a:rPr sz="3050" spc="-310" dirty="0">
                <a:latin typeface="Trebuchet MS"/>
                <a:cs typeface="Trebuchet MS"/>
              </a:rPr>
              <a:t> </a:t>
            </a:r>
            <a:r>
              <a:rPr sz="3050" spc="105" dirty="0">
                <a:latin typeface="Trebuchet MS"/>
                <a:cs typeface="Trebuchet MS"/>
              </a:rPr>
              <a:t>ders</a:t>
            </a:r>
            <a:r>
              <a:rPr sz="3050" spc="-310" dirty="0">
                <a:latin typeface="Trebuchet MS"/>
                <a:cs typeface="Trebuchet MS"/>
              </a:rPr>
              <a:t> </a:t>
            </a:r>
            <a:r>
              <a:rPr sz="3050" spc="80" dirty="0">
                <a:latin typeface="Trebuchet MS"/>
                <a:cs typeface="Trebuchet MS"/>
              </a:rPr>
              <a:t>programına</a:t>
            </a:r>
            <a:r>
              <a:rPr sz="3050" spc="-305" dirty="0">
                <a:latin typeface="Trebuchet MS"/>
                <a:cs typeface="Trebuchet MS"/>
              </a:rPr>
              <a:t> </a:t>
            </a:r>
            <a:r>
              <a:rPr sz="3050" spc="90" dirty="0">
                <a:latin typeface="Trebuchet MS"/>
                <a:cs typeface="Trebuchet MS"/>
              </a:rPr>
              <a:t>bakarak  </a:t>
            </a:r>
            <a:r>
              <a:rPr sz="3050" spc="55" dirty="0">
                <a:latin typeface="Trebuchet MS"/>
                <a:cs typeface="Trebuchet MS"/>
              </a:rPr>
              <a:t>gerekli</a:t>
            </a:r>
            <a:r>
              <a:rPr sz="3050" spc="-310" dirty="0">
                <a:latin typeface="Trebuchet MS"/>
                <a:cs typeface="Trebuchet MS"/>
              </a:rPr>
              <a:t> </a:t>
            </a:r>
            <a:r>
              <a:rPr sz="3050" spc="-15" dirty="0">
                <a:latin typeface="Trebuchet MS"/>
                <a:cs typeface="Trebuchet MS"/>
              </a:rPr>
              <a:t>kitap,</a:t>
            </a:r>
            <a:r>
              <a:rPr sz="3050" spc="-305" dirty="0">
                <a:latin typeface="Trebuchet MS"/>
                <a:cs typeface="Trebuchet MS"/>
              </a:rPr>
              <a:t> </a:t>
            </a:r>
            <a:r>
              <a:rPr sz="3050" spc="-5" dirty="0">
                <a:latin typeface="Trebuchet MS"/>
                <a:cs typeface="Trebuchet MS"/>
              </a:rPr>
              <a:t>defter,</a:t>
            </a:r>
            <a:r>
              <a:rPr sz="3050" spc="-305" dirty="0">
                <a:latin typeface="Trebuchet MS"/>
                <a:cs typeface="Trebuchet MS"/>
              </a:rPr>
              <a:t> </a:t>
            </a:r>
            <a:r>
              <a:rPr sz="3050" spc="70" dirty="0">
                <a:latin typeface="Trebuchet MS"/>
                <a:cs typeface="Trebuchet MS"/>
              </a:rPr>
              <a:t>diğer</a:t>
            </a:r>
            <a:r>
              <a:rPr sz="3050" spc="-305" dirty="0">
                <a:latin typeface="Trebuchet MS"/>
                <a:cs typeface="Trebuchet MS"/>
              </a:rPr>
              <a:t> </a:t>
            </a:r>
            <a:r>
              <a:rPr sz="3050" spc="30" dirty="0">
                <a:latin typeface="Trebuchet MS"/>
                <a:cs typeface="Trebuchet MS"/>
              </a:rPr>
              <a:t>materyalleri</a:t>
            </a:r>
            <a:r>
              <a:rPr sz="3050" spc="-310" dirty="0">
                <a:latin typeface="Trebuchet MS"/>
                <a:cs typeface="Trebuchet MS"/>
              </a:rPr>
              <a:t> </a:t>
            </a:r>
            <a:r>
              <a:rPr sz="3050" spc="55" dirty="0">
                <a:latin typeface="Trebuchet MS"/>
                <a:cs typeface="Trebuchet MS"/>
              </a:rPr>
              <a:t>çantana</a:t>
            </a:r>
            <a:r>
              <a:rPr sz="3050" spc="-305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kat!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000" spc="75" dirty="0">
                <a:latin typeface="Trebuchet MS"/>
                <a:cs typeface="Trebuchet MS"/>
              </a:rPr>
              <a:t>Öğretmeninin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105" dirty="0">
                <a:latin typeface="Trebuchet MS"/>
                <a:cs typeface="Trebuchet MS"/>
              </a:rPr>
              <a:t>vermiş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114" dirty="0">
                <a:latin typeface="Trebuchet MS"/>
                <a:cs typeface="Trebuchet MS"/>
              </a:rPr>
              <a:t>olduğu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114" dirty="0">
                <a:latin typeface="Trebuchet MS"/>
                <a:cs typeface="Trebuchet MS"/>
              </a:rPr>
              <a:t>ödev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105" dirty="0">
                <a:latin typeface="Trebuchet MS"/>
                <a:cs typeface="Trebuchet MS"/>
              </a:rPr>
              <a:t>ve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45" dirty="0">
                <a:latin typeface="Trebuchet MS"/>
                <a:cs typeface="Trebuchet MS"/>
              </a:rPr>
              <a:t>etkinlikleri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70" dirty="0">
                <a:latin typeface="Trebuchet MS"/>
                <a:cs typeface="Trebuchet MS"/>
              </a:rPr>
              <a:t>mutlaka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40" dirty="0">
                <a:latin typeface="Trebuchet MS"/>
                <a:cs typeface="Trebuchet MS"/>
              </a:rPr>
              <a:t>yap</a:t>
            </a:r>
            <a:r>
              <a:rPr sz="3000" spc="40" dirty="0" smtClean="0">
                <a:latin typeface="Trebuchet MS"/>
                <a:cs typeface="Trebuchet MS"/>
              </a:rPr>
              <a:t>!</a:t>
            </a:r>
            <a:endParaRPr lang="tr-TR" sz="3000" spc="40" dirty="0" smtClean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lang="tr-TR" sz="3000" spc="40" dirty="0" smtClean="0">
                <a:latin typeface="Trebuchet MS"/>
                <a:cs typeface="Trebuchet MS"/>
              </a:rPr>
              <a:t>Bol Bol Tekrar Yap!</a:t>
            </a:r>
          </a:p>
          <a:p>
            <a:pPr algn="ctr">
              <a:lnSpc>
                <a:spcPct val="100000"/>
              </a:lnSpc>
            </a:pPr>
            <a:endParaRPr sz="3000" dirty="0">
              <a:latin typeface="Trebuchet MS"/>
              <a:cs typeface="Trebuchet MS"/>
            </a:endParaRPr>
          </a:p>
          <a:p>
            <a:pPr marL="224154" algn="ctr">
              <a:lnSpc>
                <a:spcPct val="100000"/>
              </a:lnSpc>
            </a:pPr>
            <a:r>
              <a:rPr sz="2900" spc="125" dirty="0" err="1" smtClean="0">
                <a:latin typeface="Trebuchet MS"/>
                <a:cs typeface="Trebuchet MS"/>
              </a:rPr>
              <a:t>Ders</a:t>
            </a:r>
            <a:r>
              <a:rPr sz="2900" spc="-290" dirty="0" smtClean="0">
                <a:latin typeface="Trebuchet MS"/>
                <a:cs typeface="Trebuchet MS"/>
              </a:rPr>
              <a:t> </a:t>
            </a:r>
            <a:r>
              <a:rPr sz="2900" spc="50" dirty="0">
                <a:latin typeface="Trebuchet MS"/>
                <a:cs typeface="Trebuchet MS"/>
              </a:rPr>
              <a:t>hazırlıklarından</a:t>
            </a:r>
            <a:r>
              <a:rPr sz="2900" spc="-285" dirty="0">
                <a:latin typeface="Trebuchet MS"/>
                <a:cs typeface="Trebuchet MS"/>
              </a:rPr>
              <a:t> </a:t>
            </a:r>
            <a:r>
              <a:rPr sz="2900" spc="60" dirty="0">
                <a:latin typeface="Trebuchet MS"/>
                <a:cs typeface="Trebuchet MS"/>
              </a:rPr>
              <a:t>biriside</a:t>
            </a:r>
            <a:r>
              <a:rPr sz="2900" spc="-290" dirty="0">
                <a:latin typeface="Trebuchet MS"/>
                <a:cs typeface="Trebuchet MS"/>
              </a:rPr>
              <a:t> </a:t>
            </a:r>
            <a:r>
              <a:rPr sz="2900" spc="45" dirty="0">
                <a:latin typeface="Trebuchet MS"/>
                <a:cs typeface="Trebuchet MS"/>
              </a:rPr>
              <a:t>kendimizi</a:t>
            </a:r>
            <a:r>
              <a:rPr sz="2900" spc="-285" dirty="0">
                <a:latin typeface="Trebuchet MS"/>
                <a:cs typeface="Trebuchet MS"/>
              </a:rPr>
              <a:t> </a:t>
            </a:r>
            <a:r>
              <a:rPr sz="2900" spc="50" dirty="0">
                <a:latin typeface="Trebuchet MS"/>
                <a:cs typeface="Trebuchet MS"/>
              </a:rPr>
              <a:t>mutlu</a:t>
            </a:r>
            <a:r>
              <a:rPr sz="2900" spc="-290" dirty="0">
                <a:latin typeface="Trebuchet MS"/>
                <a:cs typeface="Trebuchet MS"/>
              </a:rPr>
              <a:t> </a:t>
            </a:r>
            <a:r>
              <a:rPr sz="2900" spc="50" dirty="0">
                <a:latin typeface="Trebuchet MS"/>
                <a:cs typeface="Trebuchet MS"/>
              </a:rPr>
              <a:t>hissetmemizdir!</a:t>
            </a:r>
            <a:endParaRPr sz="2900" dirty="0">
              <a:latin typeface="Trebuchet MS"/>
              <a:cs typeface="Trebuchet MS"/>
            </a:endParaRPr>
          </a:p>
          <a:p>
            <a:pPr marL="223520" algn="ctr">
              <a:lnSpc>
                <a:spcPct val="100000"/>
              </a:lnSpc>
              <a:spcBef>
                <a:spcPts val="570"/>
              </a:spcBef>
            </a:pPr>
            <a:r>
              <a:rPr sz="2900" spc="90" dirty="0">
                <a:latin typeface="Trebuchet MS"/>
                <a:cs typeface="Trebuchet MS"/>
              </a:rPr>
              <a:t>Mutlu</a:t>
            </a:r>
            <a:r>
              <a:rPr sz="2900" spc="-290" dirty="0">
                <a:latin typeface="Trebuchet MS"/>
                <a:cs typeface="Trebuchet MS"/>
              </a:rPr>
              <a:t> </a:t>
            </a:r>
            <a:r>
              <a:rPr sz="2900" spc="75" dirty="0">
                <a:latin typeface="Trebuchet MS"/>
                <a:cs typeface="Trebuchet MS"/>
              </a:rPr>
              <a:t>olmak</a:t>
            </a:r>
            <a:r>
              <a:rPr sz="2900" spc="-290" dirty="0">
                <a:latin typeface="Trebuchet MS"/>
                <a:cs typeface="Trebuchet MS"/>
              </a:rPr>
              <a:t> </a:t>
            </a:r>
            <a:r>
              <a:rPr sz="2900" spc="90" dirty="0">
                <a:latin typeface="Trebuchet MS"/>
                <a:cs typeface="Trebuchet MS"/>
              </a:rPr>
              <a:t>derse</a:t>
            </a:r>
            <a:r>
              <a:rPr sz="2900" spc="-290" dirty="0">
                <a:latin typeface="Trebuchet MS"/>
                <a:cs typeface="Trebuchet MS"/>
              </a:rPr>
              <a:t> </a:t>
            </a:r>
            <a:r>
              <a:rPr sz="2900" spc="65" dirty="0">
                <a:latin typeface="Trebuchet MS"/>
                <a:cs typeface="Trebuchet MS"/>
              </a:rPr>
              <a:t>en</a:t>
            </a:r>
            <a:r>
              <a:rPr sz="2900" spc="-290" dirty="0">
                <a:latin typeface="Trebuchet MS"/>
                <a:cs typeface="Trebuchet MS"/>
              </a:rPr>
              <a:t> </a:t>
            </a:r>
            <a:r>
              <a:rPr sz="2900" spc="50" dirty="0">
                <a:latin typeface="Trebuchet MS"/>
                <a:cs typeface="Trebuchet MS"/>
              </a:rPr>
              <a:t>iyi</a:t>
            </a:r>
            <a:r>
              <a:rPr sz="2900" spc="-290" dirty="0">
                <a:latin typeface="Trebuchet MS"/>
                <a:cs typeface="Trebuchet MS"/>
              </a:rPr>
              <a:t> </a:t>
            </a:r>
            <a:r>
              <a:rPr sz="2900" spc="60" dirty="0">
                <a:latin typeface="Trebuchet MS"/>
                <a:cs typeface="Trebuchet MS"/>
              </a:rPr>
              <a:t>hazırlanış</a:t>
            </a:r>
            <a:r>
              <a:rPr sz="2900" spc="-290" dirty="0">
                <a:latin typeface="Trebuchet MS"/>
                <a:cs typeface="Trebuchet MS"/>
              </a:rPr>
              <a:t> </a:t>
            </a:r>
            <a:r>
              <a:rPr sz="2900" spc="35" dirty="0">
                <a:latin typeface="Trebuchet MS"/>
                <a:cs typeface="Trebuchet MS"/>
              </a:rPr>
              <a:t>şeklidir!</a:t>
            </a:r>
            <a:endParaRPr sz="2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392</Words>
  <Application>Microsoft Office PowerPoint</Application>
  <PresentationFormat>Özel</PresentationFormat>
  <Paragraphs>89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Theme</vt:lpstr>
      <vt:lpstr>DERS: REHBERLİK KONU: VERİMLİ DERS ÇALIŞMA</vt:lpstr>
      <vt:lpstr>PowerPoint Sunusu</vt:lpstr>
      <vt:lpstr>Hedef belirle Planlı çalış  Zamanını iyi kullan</vt:lpstr>
      <vt:lpstr>Her çalışma bir amaca yönelik olmalıdır!</vt:lpstr>
      <vt:lpstr>HEY! Biliyor musun?</vt:lpstr>
      <vt:lpstr>ZAMANINI VERİMLİ KULLAN!</vt:lpstr>
      <vt:lpstr>Çalışma yerinin seçimi çok önemlidir!</vt:lpstr>
      <vt:lpstr>Belirli yerlerde çalışmak Gürültüsüz ortamlarda çalışmak  Masa başında çalışmak  Masada gereksiz eşyalar  bulundurmamak</vt:lpstr>
      <vt:lpstr>Ders: Rehberlik DERSE HAZIRLIKLI GEL!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Verimli Ders Çalışma Seminer Sunumu</dc:title>
  <dc:creator>TURGUT ÇAKIR</dc:creator>
  <cp:keywords>DAEs99teNl4,BAEJMPle81k</cp:keywords>
  <cp:lastModifiedBy>ihl rehberlik</cp:lastModifiedBy>
  <cp:revision>4</cp:revision>
  <dcterms:created xsi:type="dcterms:W3CDTF">2021-10-16T13:26:30Z</dcterms:created>
  <dcterms:modified xsi:type="dcterms:W3CDTF">2022-10-17T08:37:20Z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2021-10-16T00:00:00Z</vt:filetime>
  </property>
  <property fmtid="{D5CDD505-2E9C-101B-9397-08002B2CF9AE}" pid="3" name="Creator">
    <vt:lpwstr>Canva</vt:lpwstr>
  </property>
  <property fmtid="{D5CDD505-2E9C-101B-9397-08002B2CF9AE}" pid="4" name="LastSaved">
    <vt:filetime>2021-10-16T00:00:00Z</vt:filetime>
  </property>
</Properties>
</file>